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0" r:id="rId2"/>
    <p:sldId id="328" r:id="rId3"/>
    <p:sldId id="331" r:id="rId4"/>
    <p:sldId id="330" r:id="rId5"/>
    <p:sldId id="329" r:id="rId6"/>
    <p:sldId id="327" r:id="rId7"/>
    <p:sldId id="321" r:id="rId8"/>
    <p:sldId id="333" r:id="rId9"/>
    <p:sldId id="336" r:id="rId10"/>
    <p:sldId id="33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6676"/>
    <a:srgbClr val="227F8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CF188-7A92-4BEE-B10B-AE3205A5190F}" v="36" dt="2023-07-20T09:31:30.374"/>
    <p1510:client id="{39DB5E92-ADE4-978D-D2B1-7B8FFDE2A726}" v="2" dt="2023-07-21T03:46:38.499"/>
    <p1510:client id="{541CD4D8-2A72-FE4C-2DB8-15EAC598AF69}" v="2843" dt="2023-05-30T08:37:36.881"/>
    <p1510:client id="{71821601-0A9A-480C-B3CC-396170010293}" v="3" dt="2023-05-22T04:38:29.010"/>
    <p1510:client id="{768D2A3A-57FE-422A-D2F7-C0ACA17A4E51}" v="2067" dt="2023-07-20T10:55:34.147"/>
    <p1510:client id="{C6F531FE-1094-5AF8-DF3C-8D2E210D38C3}" v="1291" dt="2023-06-16T00:12:03.803"/>
    <p1510:client id="{FD078C76-5CD0-EEE3-8D2B-DC410A0DEBA6}" v="128" dt="2023-07-21T00:47:22.9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2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윤기" userId="S::2360340022@office.kopo.ac.kr::1bdb1efb-bd84-43f7-bddf-f717fa8cf84f" providerId="AD" clId="Web-{FD078C76-5CD0-EEE3-8D2B-DC410A0DEBA6}"/>
    <pc:docChg chg="modSld">
      <pc:chgData name="홍윤기" userId="S::2360340022@office.kopo.ac.kr::1bdb1efb-bd84-43f7-bddf-f717fa8cf84f" providerId="AD" clId="Web-{FD078C76-5CD0-EEE3-8D2B-DC410A0DEBA6}" dt="2023-07-21T00:47:14.527" v="58" actId="20577"/>
      <pc:docMkLst>
        <pc:docMk/>
      </pc:docMkLst>
      <pc:sldChg chg="modSp">
        <pc:chgData name="홍윤기" userId="S::2360340022@office.kopo.ac.kr::1bdb1efb-bd84-43f7-bddf-f717fa8cf84f" providerId="AD" clId="Web-{FD078C76-5CD0-EEE3-8D2B-DC410A0DEBA6}" dt="2023-07-21T00:42:17.686" v="5"/>
        <pc:sldMkLst>
          <pc:docMk/>
          <pc:sldMk cId="1920976025" sldId="310"/>
        </pc:sldMkLst>
        <pc:spChg chg="mod">
          <ac:chgData name="홍윤기" userId="S::2360340022@office.kopo.ac.kr::1bdb1efb-bd84-43f7-bddf-f717fa8cf84f" providerId="AD" clId="Web-{FD078C76-5CD0-EEE3-8D2B-DC410A0DEBA6}" dt="2023-07-21T00:42:03.670" v="1" actId="20577"/>
          <ac:spMkLst>
            <pc:docMk/>
            <pc:sldMk cId="1920976025" sldId="310"/>
            <ac:spMk id="3" creationId="{F0C3C43F-08F5-4C3A-900D-3FEB000F525C}"/>
          </ac:spMkLst>
        </pc:spChg>
        <pc:spChg chg="mod">
          <ac:chgData name="홍윤기" userId="S::2360340022@office.kopo.ac.kr::1bdb1efb-bd84-43f7-bddf-f717fa8cf84f" providerId="AD" clId="Web-{FD078C76-5CD0-EEE3-8D2B-DC410A0DEBA6}" dt="2023-07-21T00:42:08.999" v="3" actId="20577"/>
          <ac:spMkLst>
            <pc:docMk/>
            <pc:sldMk cId="1920976025" sldId="310"/>
            <ac:spMk id="5" creationId="{4677B546-D1A1-FCDE-D5BC-C0CA2555453A}"/>
          </ac:spMkLst>
        </pc:spChg>
        <pc:spChg chg="mod">
          <ac:chgData name="홍윤기" userId="S::2360340022@office.kopo.ac.kr::1bdb1efb-bd84-43f7-bddf-f717fa8cf84f" providerId="AD" clId="Web-{FD078C76-5CD0-EEE3-8D2B-DC410A0DEBA6}" dt="2023-07-21T00:42:11.311" v="4" actId="20577"/>
          <ac:spMkLst>
            <pc:docMk/>
            <pc:sldMk cId="1920976025" sldId="310"/>
            <ac:spMk id="6" creationId="{CDABDC1F-0C0C-7335-4B2A-4C69E698A55E}"/>
          </ac:spMkLst>
        </pc:spChg>
        <pc:cxnChg chg="mod">
          <ac:chgData name="홍윤기" userId="S::2360340022@office.kopo.ac.kr::1bdb1efb-bd84-43f7-bddf-f717fa8cf84f" providerId="AD" clId="Web-{FD078C76-5CD0-EEE3-8D2B-DC410A0DEBA6}" dt="2023-07-21T00:42:17.686" v="5"/>
          <ac:cxnSpMkLst>
            <pc:docMk/>
            <pc:sldMk cId="1920976025" sldId="310"/>
            <ac:cxnSpMk id="4" creationId="{0B920968-CFDF-4BD0-AC6C-17274661958D}"/>
          </ac:cxnSpMkLst>
        </pc:cxnChg>
      </pc:sldChg>
      <pc:sldChg chg="modSp">
        <pc:chgData name="홍윤기" userId="S::2360340022@office.kopo.ac.kr::1bdb1efb-bd84-43f7-bddf-f717fa8cf84f" providerId="AD" clId="Web-{FD078C76-5CD0-EEE3-8D2B-DC410A0DEBA6}" dt="2023-07-21T00:46:25.978" v="19" actId="20577"/>
        <pc:sldMkLst>
          <pc:docMk/>
          <pc:sldMk cId="1622188143" sldId="321"/>
        </pc:sldMkLst>
        <pc:spChg chg="mod">
          <ac:chgData name="홍윤기" userId="S::2360340022@office.kopo.ac.kr::1bdb1efb-bd84-43f7-bddf-f717fa8cf84f" providerId="AD" clId="Web-{FD078C76-5CD0-EEE3-8D2B-DC410A0DEBA6}" dt="2023-07-21T00:46:25.978" v="19" actId="20577"/>
          <ac:spMkLst>
            <pc:docMk/>
            <pc:sldMk cId="1622188143" sldId="321"/>
            <ac:spMk id="14" creationId="{28F179E7-8C56-439F-8AC4-40FBDCAD1A37}"/>
          </ac:spMkLst>
        </pc:spChg>
      </pc:sldChg>
      <pc:sldChg chg="modSp">
        <pc:chgData name="홍윤기" userId="S::2360340022@office.kopo.ac.kr::1bdb1efb-bd84-43f7-bddf-f717fa8cf84f" providerId="AD" clId="Web-{FD078C76-5CD0-EEE3-8D2B-DC410A0DEBA6}" dt="2023-07-21T00:46:19.540" v="18" actId="20577"/>
        <pc:sldMkLst>
          <pc:docMk/>
          <pc:sldMk cId="3946995775" sldId="327"/>
        </pc:sldMkLst>
        <pc:spChg chg="mod">
          <ac:chgData name="홍윤기" userId="S::2360340022@office.kopo.ac.kr::1bdb1efb-bd84-43f7-bddf-f717fa8cf84f" providerId="AD" clId="Web-{FD078C76-5CD0-EEE3-8D2B-DC410A0DEBA6}" dt="2023-07-21T00:46:19.540" v="18" actId="20577"/>
          <ac:spMkLst>
            <pc:docMk/>
            <pc:sldMk cId="3946995775" sldId="327"/>
            <ac:spMk id="4" creationId="{E15AF0B8-ABE3-1A83-B3A3-C620448CCD97}"/>
          </ac:spMkLst>
        </pc:spChg>
        <pc:spChg chg="mod">
          <ac:chgData name="홍윤기" userId="S::2360340022@office.kopo.ac.kr::1bdb1efb-bd84-43f7-bddf-f717fa8cf84f" providerId="AD" clId="Web-{FD078C76-5CD0-EEE3-8D2B-DC410A0DEBA6}" dt="2023-07-21T00:46:12.399" v="16" actId="20577"/>
          <ac:spMkLst>
            <pc:docMk/>
            <pc:sldMk cId="3946995775" sldId="327"/>
            <ac:spMk id="14" creationId="{28F179E7-8C56-439F-8AC4-40FBDCAD1A37}"/>
          </ac:spMkLst>
        </pc:spChg>
        <pc:spChg chg="mod">
          <ac:chgData name="홍윤기" userId="S::2360340022@office.kopo.ac.kr::1bdb1efb-bd84-43f7-bddf-f717fa8cf84f" providerId="AD" clId="Web-{FD078C76-5CD0-EEE3-8D2B-DC410A0DEBA6}" dt="2023-07-21T00:46:15.259" v="17" actId="20577"/>
          <ac:spMkLst>
            <pc:docMk/>
            <pc:sldMk cId="3946995775" sldId="327"/>
            <ac:spMk id="17" creationId="{AA9D3B36-6F99-8554-E3CF-42515573152B}"/>
          </ac:spMkLst>
        </pc:spChg>
      </pc:sldChg>
      <pc:sldChg chg="modSp">
        <pc:chgData name="홍윤기" userId="S::2360340022@office.kopo.ac.kr::1bdb1efb-bd84-43f7-bddf-f717fa8cf84f" providerId="AD" clId="Web-{FD078C76-5CD0-EEE3-8D2B-DC410A0DEBA6}" dt="2023-07-21T00:46:07.680" v="15" actId="20577"/>
        <pc:sldMkLst>
          <pc:docMk/>
          <pc:sldMk cId="620489059" sldId="329"/>
        </pc:sldMkLst>
        <pc:spChg chg="mod">
          <ac:chgData name="홍윤기" userId="S::2360340022@office.kopo.ac.kr::1bdb1efb-bd84-43f7-bddf-f717fa8cf84f" providerId="AD" clId="Web-{FD078C76-5CD0-EEE3-8D2B-DC410A0DEBA6}" dt="2023-07-21T00:46:07.680" v="15" actId="20577"/>
          <ac:spMkLst>
            <pc:docMk/>
            <pc:sldMk cId="620489059" sldId="329"/>
            <ac:spMk id="2" creationId="{94CAEB40-EB06-43C0-BE7D-34B0CD4F4462}"/>
          </ac:spMkLst>
        </pc:spChg>
        <pc:spChg chg="mod">
          <ac:chgData name="홍윤기" userId="S::2360340022@office.kopo.ac.kr::1bdb1efb-bd84-43f7-bddf-f717fa8cf84f" providerId="AD" clId="Web-{FD078C76-5CD0-EEE3-8D2B-DC410A0DEBA6}" dt="2023-07-21T00:46:04.118" v="14" actId="20577"/>
          <ac:spMkLst>
            <pc:docMk/>
            <pc:sldMk cId="620489059" sldId="329"/>
            <ac:spMk id="14" creationId="{28F179E7-8C56-439F-8AC4-40FBDCAD1A37}"/>
          </ac:spMkLst>
        </pc:spChg>
      </pc:sldChg>
      <pc:sldChg chg="modSp">
        <pc:chgData name="홍윤기" userId="S::2360340022@office.kopo.ac.kr::1bdb1efb-bd84-43f7-bddf-f717fa8cf84f" providerId="AD" clId="Web-{FD078C76-5CD0-EEE3-8D2B-DC410A0DEBA6}" dt="2023-07-21T00:45:58.993" v="13" actId="20577"/>
        <pc:sldMkLst>
          <pc:docMk/>
          <pc:sldMk cId="2556664024" sldId="330"/>
        </pc:sldMkLst>
        <pc:spChg chg="mod">
          <ac:chgData name="홍윤기" userId="S::2360340022@office.kopo.ac.kr::1bdb1efb-bd84-43f7-bddf-f717fa8cf84f" providerId="AD" clId="Web-{FD078C76-5CD0-EEE3-8D2B-DC410A0DEBA6}" dt="2023-07-21T00:45:56.227" v="12" actId="20577"/>
          <ac:spMkLst>
            <pc:docMk/>
            <pc:sldMk cId="2556664024" sldId="330"/>
            <ac:spMk id="2" creationId="{94CAEB40-EB06-43C0-BE7D-34B0CD4F4462}"/>
          </ac:spMkLst>
        </pc:spChg>
        <pc:spChg chg="mod">
          <ac:chgData name="홍윤기" userId="S::2360340022@office.kopo.ac.kr::1bdb1efb-bd84-43f7-bddf-f717fa8cf84f" providerId="AD" clId="Web-{FD078C76-5CD0-EEE3-8D2B-DC410A0DEBA6}" dt="2023-07-21T00:45:58.993" v="13" actId="20577"/>
          <ac:spMkLst>
            <pc:docMk/>
            <pc:sldMk cId="2556664024" sldId="330"/>
            <ac:spMk id="14" creationId="{28F179E7-8C56-439F-8AC4-40FBDCAD1A37}"/>
          </ac:spMkLst>
        </pc:spChg>
      </pc:sldChg>
      <pc:sldChg chg="modSp">
        <pc:chgData name="홍윤기" userId="S::2360340022@office.kopo.ac.kr::1bdb1efb-bd84-43f7-bddf-f717fa8cf84f" providerId="AD" clId="Web-{FD078C76-5CD0-EEE3-8D2B-DC410A0DEBA6}" dt="2023-07-21T00:45:48.351" v="11" actId="20577"/>
        <pc:sldMkLst>
          <pc:docMk/>
          <pc:sldMk cId="3298446465" sldId="331"/>
        </pc:sldMkLst>
        <pc:spChg chg="mod">
          <ac:chgData name="홍윤기" userId="S::2360340022@office.kopo.ac.kr::1bdb1efb-bd84-43f7-bddf-f717fa8cf84f" providerId="AD" clId="Web-{FD078C76-5CD0-EEE3-8D2B-DC410A0DEBA6}" dt="2023-07-21T00:45:48.351" v="11" actId="20577"/>
          <ac:spMkLst>
            <pc:docMk/>
            <pc:sldMk cId="3298446465" sldId="331"/>
            <ac:spMk id="4" creationId="{E15AF0B8-ABE3-1A83-B3A3-C620448CCD97}"/>
          </ac:spMkLst>
        </pc:spChg>
        <pc:spChg chg="mod">
          <ac:chgData name="홍윤기" userId="S::2360340022@office.kopo.ac.kr::1bdb1efb-bd84-43f7-bddf-f717fa8cf84f" providerId="AD" clId="Web-{FD078C76-5CD0-EEE3-8D2B-DC410A0DEBA6}" dt="2023-07-21T00:45:15.381" v="6" actId="20577"/>
          <ac:spMkLst>
            <pc:docMk/>
            <pc:sldMk cId="3298446465" sldId="331"/>
            <ac:spMk id="14" creationId="{28F179E7-8C56-439F-8AC4-40FBDCAD1A37}"/>
          </ac:spMkLst>
        </pc:spChg>
        <pc:spChg chg="mod">
          <ac:chgData name="홍윤기" userId="S::2360340022@office.kopo.ac.kr::1bdb1efb-bd84-43f7-bddf-f717fa8cf84f" providerId="AD" clId="Web-{FD078C76-5CD0-EEE3-8D2B-DC410A0DEBA6}" dt="2023-07-21T00:45:18.491" v="7" actId="20577"/>
          <ac:spMkLst>
            <pc:docMk/>
            <pc:sldMk cId="3298446465" sldId="331"/>
            <ac:spMk id="17" creationId="{AA9D3B36-6F99-8554-E3CF-42515573152B}"/>
          </ac:spMkLst>
        </pc:spChg>
      </pc:sldChg>
      <pc:sldChg chg="modSp">
        <pc:chgData name="홍윤기" userId="S::2360340022@office.kopo.ac.kr::1bdb1efb-bd84-43f7-bddf-f717fa8cf84f" providerId="AD" clId="Web-{FD078C76-5CD0-EEE3-8D2B-DC410A0DEBA6}" dt="2023-07-21T00:46:44.713" v="37"/>
        <pc:sldMkLst>
          <pc:docMk/>
          <pc:sldMk cId="4139640729" sldId="333"/>
        </pc:sldMkLst>
        <pc:spChg chg="mod">
          <ac:chgData name="홍윤기" userId="S::2360340022@office.kopo.ac.kr::1bdb1efb-bd84-43f7-bddf-f717fa8cf84f" providerId="AD" clId="Web-{FD078C76-5CD0-EEE3-8D2B-DC410A0DEBA6}" dt="2023-07-21T00:46:33.869" v="22" actId="20577"/>
          <ac:spMkLst>
            <pc:docMk/>
            <pc:sldMk cId="4139640729" sldId="333"/>
            <ac:spMk id="2" creationId="{94CAEB40-EB06-43C0-BE7D-34B0CD4F4462}"/>
          </ac:spMkLst>
        </pc:spChg>
        <pc:spChg chg="mod">
          <ac:chgData name="홍윤기" userId="S::2360340022@office.kopo.ac.kr::1bdb1efb-bd84-43f7-bddf-f717fa8cf84f" providerId="AD" clId="Web-{FD078C76-5CD0-EEE3-8D2B-DC410A0DEBA6}" dt="2023-07-21T00:46:29.869" v="20" actId="20577"/>
          <ac:spMkLst>
            <pc:docMk/>
            <pc:sldMk cId="4139640729" sldId="333"/>
            <ac:spMk id="14" creationId="{28F179E7-8C56-439F-8AC4-40FBDCAD1A37}"/>
          </ac:spMkLst>
        </pc:spChg>
        <pc:graphicFrameChg chg="mod modGraphic">
          <ac:chgData name="홍윤기" userId="S::2360340022@office.kopo.ac.kr::1bdb1efb-bd84-43f7-bddf-f717fa8cf84f" providerId="AD" clId="Web-{FD078C76-5CD0-EEE3-8D2B-DC410A0DEBA6}" dt="2023-07-21T00:46:44.713" v="37"/>
          <ac:graphicFrameMkLst>
            <pc:docMk/>
            <pc:sldMk cId="4139640729" sldId="333"/>
            <ac:graphicFrameMk id="9" creationId="{967C19F5-F66E-5E93-5714-616F02E3B7A6}"/>
          </ac:graphicFrameMkLst>
        </pc:graphicFrameChg>
      </pc:sldChg>
      <pc:sldChg chg="modSp">
        <pc:chgData name="홍윤기" userId="S::2360340022@office.kopo.ac.kr::1bdb1efb-bd84-43f7-bddf-f717fa8cf84f" providerId="AD" clId="Web-{FD078C76-5CD0-EEE3-8D2B-DC410A0DEBA6}" dt="2023-07-21T00:47:14.527" v="58" actId="20577"/>
        <pc:sldMkLst>
          <pc:docMk/>
          <pc:sldMk cId="1897347701" sldId="335"/>
        </pc:sldMkLst>
        <pc:spChg chg="mod">
          <ac:chgData name="홍윤기" userId="S::2360340022@office.kopo.ac.kr::1bdb1efb-bd84-43f7-bddf-f717fa8cf84f" providerId="AD" clId="Web-{FD078C76-5CD0-EEE3-8D2B-DC410A0DEBA6}" dt="2023-07-21T00:47:14.527" v="58" actId="20577"/>
          <ac:spMkLst>
            <pc:docMk/>
            <pc:sldMk cId="1897347701" sldId="335"/>
            <ac:spMk id="4" creationId="{E15AF0B8-ABE3-1A83-B3A3-C620448CCD97}"/>
          </ac:spMkLst>
        </pc:spChg>
        <pc:spChg chg="mod">
          <ac:chgData name="홍윤기" userId="S::2360340022@office.kopo.ac.kr::1bdb1efb-bd84-43f7-bddf-f717fa8cf84f" providerId="AD" clId="Web-{FD078C76-5CD0-EEE3-8D2B-DC410A0DEBA6}" dt="2023-07-21T00:47:07.261" v="56" actId="20577"/>
          <ac:spMkLst>
            <pc:docMk/>
            <pc:sldMk cId="1897347701" sldId="335"/>
            <ac:spMk id="14" creationId="{28F179E7-8C56-439F-8AC4-40FBDCAD1A37}"/>
          </ac:spMkLst>
        </pc:spChg>
        <pc:spChg chg="mod">
          <ac:chgData name="홍윤기" userId="S::2360340022@office.kopo.ac.kr::1bdb1efb-bd84-43f7-bddf-f717fa8cf84f" providerId="AD" clId="Web-{FD078C76-5CD0-EEE3-8D2B-DC410A0DEBA6}" dt="2023-07-21T00:47:10.933" v="57" actId="20577"/>
          <ac:spMkLst>
            <pc:docMk/>
            <pc:sldMk cId="1897347701" sldId="335"/>
            <ac:spMk id="17" creationId="{AA9D3B36-6F99-8554-E3CF-42515573152B}"/>
          </ac:spMkLst>
        </pc:spChg>
      </pc:sldChg>
      <pc:sldChg chg="modSp">
        <pc:chgData name="홍윤기" userId="S::2360340022@office.kopo.ac.kr::1bdb1efb-bd84-43f7-bddf-f717fa8cf84f" providerId="AD" clId="Web-{FD078C76-5CD0-EEE3-8D2B-DC410A0DEBA6}" dt="2023-07-21T00:47:02.948" v="55"/>
        <pc:sldMkLst>
          <pc:docMk/>
          <pc:sldMk cId="2174640790" sldId="336"/>
        </pc:sldMkLst>
        <pc:spChg chg="mod">
          <ac:chgData name="홍윤기" userId="S::2360340022@office.kopo.ac.kr::1bdb1efb-bd84-43f7-bddf-f717fa8cf84f" providerId="AD" clId="Web-{FD078C76-5CD0-EEE3-8D2B-DC410A0DEBA6}" dt="2023-07-21T00:46:53.854" v="40" actId="20577"/>
          <ac:spMkLst>
            <pc:docMk/>
            <pc:sldMk cId="2174640790" sldId="336"/>
            <ac:spMk id="2" creationId="{94CAEB40-EB06-43C0-BE7D-34B0CD4F4462}"/>
          </ac:spMkLst>
        </pc:spChg>
        <pc:spChg chg="mod">
          <ac:chgData name="홍윤기" userId="S::2360340022@office.kopo.ac.kr::1bdb1efb-bd84-43f7-bddf-f717fa8cf84f" providerId="AD" clId="Web-{FD078C76-5CD0-EEE3-8D2B-DC410A0DEBA6}" dt="2023-07-21T00:46:48.745" v="38" actId="20577"/>
          <ac:spMkLst>
            <pc:docMk/>
            <pc:sldMk cId="2174640790" sldId="336"/>
            <ac:spMk id="14" creationId="{28F179E7-8C56-439F-8AC4-40FBDCAD1A37}"/>
          </ac:spMkLst>
        </pc:spChg>
        <pc:graphicFrameChg chg="mod modGraphic">
          <ac:chgData name="홍윤기" userId="S::2360340022@office.kopo.ac.kr::1bdb1efb-bd84-43f7-bddf-f717fa8cf84f" providerId="AD" clId="Web-{FD078C76-5CD0-EEE3-8D2B-DC410A0DEBA6}" dt="2023-07-21T00:47:02.948" v="55"/>
          <ac:graphicFrameMkLst>
            <pc:docMk/>
            <pc:sldMk cId="2174640790" sldId="336"/>
            <ac:graphicFrameMk id="9" creationId="{967C19F5-F66E-5E93-5714-616F02E3B7A6}"/>
          </ac:graphicFrameMkLst>
        </pc:graphicFrameChg>
      </pc:sldChg>
    </pc:docChg>
  </pc:docChgLst>
  <pc:docChgLst>
    <pc:chgData name="홍윤기" userId="S::2360340022@office.kopo.ac.kr::1bdb1efb-bd84-43f7-bddf-f717fa8cf84f" providerId="AD" clId="Web-{01BCF188-7A92-4BEE-B10B-AE3205A5190F}"/>
    <pc:docChg chg="modSld">
      <pc:chgData name="홍윤기" userId="S::2360340022@office.kopo.ac.kr::1bdb1efb-bd84-43f7-bddf-f717fa8cf84f" providerId="AD" clId="Web-{01BCF188-7A92-4BEE-B10B-AE3205A5190F}" dt="2023-07-20T09:31:30.374" v="28" actId="14100"/>
      <pc:docMkLst>
        <pc:docMk/>
      </pc:docMkLst>
      <pc:sldChg chg="addSp modSp">
        <pc:chgData name="홍윤기" userId="S::2360340022@office.kopo.ac.kr::1bdb1efb-bd84-43f7-bddf-f717fa8cf84f" providerId="AD" clId="Web-{01BCF188-7A92-4BEE-B10B-AE3205A5190F}" dt="2023-07-20T09:31:30.374" v="28" actId="14100"/>
        <pc:sldMkLst>
          <pc:docMk/>
          <pc:sldMk cId="1920976025" sldId="310"/>
        </pc:sldMkLst>
        <pc:spChg chg="mod">
          <ac:chgData name="홍윤기" userId="S::2360340022@office.kopo.ac.kr::1bdb1efb-bd84-43f7-bddf-f717fa8cf84f" providerId="AD" clId="Web-{01BCF188-7A92-4BEE-B10B-AE3205A5190F}" dt="2023-07-20T09:30:41.648" v="12" actId="20577"/>
          <ac:spMkLst>
            <pc:docMk/>
            <pc:sldMk cId="1920976025" sldId="310"/>
            <ac:spMk id="3" creationId="{F0C3C43F-08F5-4C3A-900D-3FEB000F525C}"/>
          </ac:spMkLst>
        </pc:spChg>
        <pc:spChg chg="add mod">
          <ac:chgData name="홍윤기" userId="S::2360340022@office.kopo.ac.kr::1bdb1efb-bd84-43f7-bddf-f717fa8cf84f" providerId="AD" clId="Web-{01BCF188-7A92-4BEE-B10B-AE3205A5190F}" dt="2023-07-20T09:31:30.374" v="28" actId="14100"/>
          <ac:spMkLst>
            <pc:docMk/>
            <pc:sldMk cId="1920976025" sldId="310"/>
            <ac:spMk id="5" creationId="{4677B546-D1A1-FCDE-D5BC-C0CA2555453A}"/>
          </ac:spMkLst>
        </pc:spChg>
        <pc:graphicFrameChg chg="mod modGraphic">
          <ac:chgData name="홍윤기" userId="S::2360340022@office.kopo.ac.kr::1bdb1efb-bd84-43f7-bddf-f717fa8cf84f" providerId="AD" clId="Web-{01BCF188-7A92-4BEE-B10B-AE3205A5190F}" dt="2023-07-20T09:31:10.842" v="27"/>
          <ac:graphicFrameMkLst>
            <pc:docMk/>
            <pc:sldMk cId="1920976025" sldId="310"/>
            <ac:graphicFrameMk id="2" creationId="{00000000-0000-0000-0000-000000000000}"/>
          </ac:graphicFrameMkLst>
        </pc:graphicFrameChg>
      </pc:sldChg>
    </pc:docChg>
  </pc:docChgLst>
  <pc:docChgLst>
    <pc:chgData name="홍윤기" userId="S::2360340022@office.kopo.ac.kr::1bdb1efb-bd84-43f7-bddf-f717fa8cf84f" providerId="AD" clId="Web-{768D2A3A-57FE-422A-D2F7-C0ACA17A4E51}"/>
    <pc:docChg chg="addSld delSld modSld sldOrd">
      <pc:chgData name="홍윤기" userId="S::2360340022@office.kopo.ac.kr::1bdb1efb-bd84-43f7-bddf-f717fa8cf84f" providerId="AD" clId="Web-{768D2A3A-57FE-422A-D2F7-C0ACA17A4E51}" dt="2023-07-20T10:55:30.882" v="1667" actId="20577"/>
      <pc:docMkLst>
        <pc:docMk/>
      </pc:docMkLst>
      <pc:sldChg chg="addSp delSp modSp del">
        <pc:chgData name="홍윤기" userId="S::2360340022@office.kopo.ac.kr::1bdb1efb-bd84-43f7-bddf-f717fa8cf84f" providerId="AD" clId="Web-{768D2A3A-57FE-422A-D2F7-C0ACA17A4E51}" dt="2023-07-20T09:46:23.591" v="467"/>
        <pc:sldMkLst>
          <pc:docMk/>
          <pc:sldMk cId="1799714079" sldId="288"/>
        </pc:sldMkLst>
        <pc:grpChg chg="add del">
          <ac:chgData name="홍윤기" userId="S::2360340022@office.kopo.ac.kr::1bdb1efb-bd84-43f7-bddf-f717fa8cf84f" providerId="AD" clId="Web-{768D2A3A-57FE-422A-D2F7-C0ACA17A4E51}" dt="2023-07-20T09:36:16.133" v="95"/>
          <ac:grpSpMkLst>
            <pc:docMk/>
            <pc:sldMk cId="1799714079" sldId="288"/>
            <ac:grpSpMk id="2" creationId="{B30CD307-00BB-8527-E9CF-FFD2C5F00C8C}"/>
          </ac:grpSpMkLst>
        </pc:grpChg>
        <pc:grpChg chg="add del">
          <ac:chgData name="홍윤기" userId="S::2360340022@office.kopo.ac.kr::1bdb1efb-bd84-43f7-bddf-f717fa8cf84f" providerId="AD" clId="Web-{768D2A3A-57FE-422A-D2F7-C0ACA17A4E51}" dt="2023-07-20T09:36:16.133" v="94"/>
          <ac:grpSpMkLst>
            <pc:docMk/>
            <pc:sldMk cId="1799714079" sldId="288"/>
            <ac:grpSpMk id="3" creationId="{CF520143-BC9E-1885-E44D-F7B7C9ECA469}"/>
          </ac:grpSpMkLst>
        </pc:grpChg>
        <pc:grpChg chg="del">
          <ac:chgData name="홍윤기" userId="S::2360340022@office.kopo.ac.kr::1bdb1efb-bd84-43f7-bddf-f717fa8cf84f" providerId="AD" clId="Web-{768D2A3A-57FE-422A-D2F7-C0ACA17A4E51}" dt="2023-07-20T09:35:56.820" v="39"/>
          <ac:grpSpMkLst>
            <pc:docMk/>
            <pc:sldMk cId="1799714079" sldId="288"/>
            <ac:grpSpMk id="16" creationId="{6A25CA36-0C41-442A-91D6-BAB1A2A21EEB}"/>
          </ac:grpSpMkLst>
        </pc:grpChg>
        <pc:grpChg chg="add del">
          <ac:chgData name="홍윤기" userId="S::2360340022@office.kopo.ac.kr::1bdb1efb-bd84-43f7-bddf-f717fa8cf84f" providerId="AD" clId="Web-{768D2A3A-57FE-422A-D2F7-C0ACA17A4E51}" dt="2023-07-20T09:36:16.133" v="85"/>
          <ac:grpSpMkLst>
            <pc:docMk/>
            <pc:sldMk cId="1799714079" sldId="288"/>
            <ac:grpSpMk id="17" creationId="{3A17BB2E-7053-4E63-9B3A-C85DD0E07D9B}"/>
          </ac:grpSpMkLst>
        </pc:grpChg>
        <pc:grpChg chg="del">
          <ac:chgData name="홍윤기" userId="S::2360340022@office.kopo.ac.kr::1bdb1efb-bd84-43f7-bddf-f717fa8cf84f" providerId="AD" clId="Web-{768D2A3A-57FE-422A-D2F7-C0ACA17A4E51}" dt="2023-07-20T09:35:56.820" v="38"/>
          <ac:grpSpMkLst>
            <pc:docMk/>
            <pc:sldMk cId="1799714079" sldId="288"/>
            <ac:grpSpMk id="18" creationId="{00000000-0000-0000-0000-000000000000}"/>
          </ac:grpSpMkLst>
        </pc:grpChg>
        <pc:grpChg chg="del">
          <ac:chgData name="홍윤기" userId="S::2360340022@office.kopo.ac.kr::1bdb1efb-bd84-43f7-bddf-f717fa8cf84f" providerId="AD" clId="Web-{768D2A3A-57FE-422A-D2F7-C0ACA17A4E51}" dt="2023-07-20T09:35:56.820" v="37"/>
          <ac:grpSpMkLst>
            <pc:docMk/>
            <pc:sldMk cId="1799714079" sldId="288"/>
            <ac:grpSpMk id="30" creationId="{00000000-0000-0000-0000-000000000000}"/>
          </ac:grpSpMkLst>
        </pc:grpChg>
        <pc:grpChg chg="add del mod">
          <ac:chgData name="홍윤기" userId="S::2360340022@office.kopo.ac.kr::1bdb1efb-bd84-43f7-bddf-f717fa8cf84f" providerId="AD" clId="Web-{768D2A3A-57FE-422A-D2F7-C0ACA17A4E51}" dt="2023-07-20T09:36:14.446" v="77"/>
          <ac:grpSpMkLst>
            <pc:docMk/>
            <pc:sldMk cId="1799714079" sldId="288"/>
            <ac:grpSpMk id="34" creationId="{B30CD307-00BB-8527-E9CF-FFD2C5F00C8C}"/>
          </ac:grpSpMkLst>
        </pc:grpChg>
        <pc:grpChg chg="add del mod">
          <ac:chgData name="홍윤기" userId="S::2360340022@office.kopo.ac.kr::1bdb1efb-bd84-43f7-bddf-f717fa8cf84f" providerId="AD" clId="Web-{768D2A3A-57FE-422A-D2F7-C0ACA17A4E51}" dt="2023-07-20T09:36:14.446" v="76"/>
          <ac:grpSpMkLst>
            <pc:docMk/>
            <pc:sldMk cId="1799714079" sldId="288"/>
            <ac:grpSpMk id="35" creationId="{CF520143-BC9E-1885-E44D-F7B7C9ECA469}"/>
          </ac:grpSpMkLst>
        </pc:grpChg>
        <pc:grpChg chg="del">
          <ac:chgData name="홍윤기" userId="S::2360340022@office.kopo.ac.kr::1bdb1efb-bd84-43f7-bddf-f717fa8cf84f" providerId="AD" clId="Web-{768D2A3A-57FE-422A-D2F7-C0ACA17A4E51}" dt="2023-07-20T09:35:56.820" v="36"/>
          <ac:grpSpMkLst>
            <pc:docMk/>
            <pc:sldMk cId="1799714079" sldId="288"/>
            <ac:grpSpMk id="36" creationId="{00000000-0000-0000-0000-000000000000}"/>
          </ac:grpSpMkLst>
        </pc:grpChg>
        <pc:grpChg chg="add del mod">
          <ac:chgData name="홍윤기" userId="S::2360340022@office.kopo.ac.kr::1bdb1efb-bd84-43f7-bddf-f717fa8cf84f" providerId="AD" clId="Web-{768D2A3A-57FE-422A-D2F7-C0ACA17A4E51}" dt="2023-07-20T09:36:14.430" v="67"/>
          <ac:grpSpMkLst>
            <pc:docMk/>
            <pc:sldMk cId="1799714079" sldId="288"/>
            <ac:grpSpMk id="47" creationId="{3A17BB2E-7053-4E63-9B3A-C85DD0E07D9B}"/>
          </ac:grpSpMkLst>
        </pc:grpChg>
        <pc:grpChg chg="add del">
          <ac:chgData name="홍윤기" userId="S::2360340022@office.kopo.ac.kr::1bdb1efb-bd84-43f7-bddf-f717fa8cf84f" providerId="AD" clId="Web-{768D2A3A-57FE-422A-D2F7-C0ACA17A4E51}" dt="2023-07-20T09:36:24.883" v="97"/>
          <ac:grpSpMkLst>
            <pc:docMk/>
            <pc:sldMk cId="1799714079" sldId="288"/>
            <ac:grpSpMk id="58" creationId="{082CAEF7-4DA2-5E6E-BECB-614A8D474907}"/>
          </ac:grpSpMkLst>
        </pc:grpChg>
        <pc:grpChg chg="add del mod">
          <ac:chgData name="홍윤기" userId="S::2360340022@office.kopo.ac.kr::1bdb1efb-bd84-43f7-bddf-f717fa8cf84f" providerId="AD" clId="Web-{768D2A3A-57FE-422A-D2F7-C0ACA17A4E51}" dt="2023-07-20T09:40:29.814" v="327"/>
          <ac:grpSpMkLst>
            <pc:docMk/>
            <pc:sldMk cId="1799714079" sldId="288"/>
            <ac:grpSpMk id="59" creationId="{51ECE695-A6DC-E1BF-D299-9F7B42B84771}"/>
          </ac:grpSpMkLst>
        </pc:grpChg>
        <pc:grpChg chg="add del">
          <ac:chgData name="홍윤기" userId="S::2360340022@office.kopo.ac.kr::1bdb1efb-bd84-43f7-bddf-f717fa8cf84f" providerId="AD" clId="Web-{768D2A3A-57FE-422A-D2F7-C0ACA17A4E51}" dt="2023-07-20T09:36:39.665" v="98"/>
          <ac:grpSpMkLst>
            <pc:docMk/>
            <pc:sldMk cId="1799714079" sldId="288"/>
            <ac:grpSpMk id="68" creationId="{04CBC2FA-B030-5D51-1E63-A83286AFF7EC}"/>
          </ac:grpSpMkLst>
        </pc:grpChg>
        <pc:grpChg chg="add del">
          <ac:chgData name="홍윤기" userId="S::2360340022@office.kopo.ac.kr::1bdb1efb-bd84-43f7-bddf-f717fa8cf84f" providerId="AD" clId="Web-{768D2A3A-57FE-422A-D2F7-C0ACA17A4E51}" dt="2023-07-20T09:39:44.734" v="273"/>
          <ac:grpSpMkLst>
            <pc:docMk/>
            <pc:sldMk cId="1799714079" sldId="288"/>
            <ac:grpSpMk id="79" creationId="{B8D51E65-5EA7-D29B-E7E3-988B46FAB0D6}"/>
          </ac:grpSpMkLst>
        </pc:grpChg>
        <pc:picChg chg="add del">
          <ac:chgData name="홍윤기" userId="S::2360340022@office.kopo.ac.kr::1bdb1efb-bd84-43f7-bddf-f717fa8cf84f" providerId="AD" clId="Web-{768D2A3A-57FE-422A-D2F7-C0ACA17A4E51}" dt="2023-07-20T09:36:16.133" v="93"/>
          <ac:picMkLst>
            <pc:docMk/>
            <pc:sldMk cId="1799714079" sldId="288"/>
            <ac:picMk id="4" creationId="{F07E4AA3-8303-AAF0-8A36-4D06AF1AD806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36:16.133" v="92"/>
          <ac:picMkLst>
            <pc:docMk/>
            <pc:sldMk cId="1799714079" sldId="288"/>
            <ac:picMk id="5" creationId="{6E19724F-A148-CAD9-DEAD-8950C75994B7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36:16.133" v="91"/>
          <ac:picMkLst>
            <pc:docMk/>
            <pc:sldMk cId="1799714079" sldId="288"/>
            <ac:picMk id="6" creationId="{FCA5C032-99B9-D3E2-355B-E886B52F37C5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36:16.133" v="90"/>
          <ac:picMkLst>
            <pc:docMk/>
            <pc:sldMk cId="1799714079" sldId="288"/>
            <ac:picMk id="7" creationId="{F44F9F2C-C32F-DB1E-FFFF-54FAA036359E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36:16.133" v="89"/>
          <ac:picMkLst>
            <pc:docMk/>
            <pc:sldMk cId="1799714079" sldId="288"/>
            <ac:picMk id="8" creationId="{4BF7F9F2-FB37-77C3-A1FA-CAD1BAF150D3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36:16.133" v="88"/>
          <ac:picMkLst>
            <pc:docMk/>
            <pc:sldMk cId="1799714079" sldId="288"/>
            <ac:picMk id="9" creationId="{607FB1B4-9B31-D2A9-D1A7-2FFBE6BDD88D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36:16.133" v="87"/>
          <ac:picMkLst>
            <pc:docMk/>
            <pc:sldMk cId="1799714079" sldId="288"/>
            <ac:picMk id="10" creationId="{23308406-DE55-1EC9-10ED-EDA7E68662C5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36:16.133" v="86"/>
          <ac:picMkLst>
            <pc:docMk/>
            <pc:sldMk cId="1799714079" sldId="288"/>
            <ac:picMk id="11" creationId="{47E33D3A-3CC3-5146-4901-F03033353997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36:16.133" v="84"/>
          <ac:picMkLst>
            <pc:docMk/>
            <pc:sldMk cId="1799714079" sldId="288"/>
            <ac:picMk id="19" creationId="{4F8DE480-14B5-1F7E-F864-0F5F7D13075B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36:16.133" v="83"/>
          <ac:picMkLst>
            <pc:docMk/>
            <pc:sldMk cId="1799714079" sldId="288"/>
            <ac:picMk id="20" creationId="{04B3B88D-B0CE-E4B7-A07A-F6351DB65FDA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36:16.133" v="82"/>
          <ac:picMkLst>
            <pc:docMk/>
            <pc:sldMk cId="1799714079" sldId="288"/>
            <ac:picMk id="21" creationId="{2AAA4B0F-BD18-6ED0-8141-5151A5323746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36:16.133" v="81"/>
          <ac:picMkLst>
            <pc:docMk/>
            <pc:sldMk cId="1799714079" sldId="288"/>
            <ac:picMk id="22" creationId="{659191B2-9B71-0CF0-1E48-07DE7F943958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36:16.133" v="80"/>
          <ac:picMkLst>
            <pc:docMk/>
            <pc:sldMk cId="1799714079" sldId="288"/>
            <ac:picMk id="23" creationId="{5892E49D-EBF5-E89E-39A3-06730A601090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36:16.133" v="79"/>
          <ac:picMkLst>
            <pc:docMk/>
            <pc:sldMk cId="1799714079" sldId="288"/>
            <ac:picMk id="24" creationId="{EFF31F91-F7C3-1CF8-F08B-337D1F192C52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36:16.133" v="78"/>
          <ac:picMkLst>
            <pc:docMk/>
            <pc:sldMk cId="1799714079" sldId="288"/>
            <ac:picMk id="25" creationId="{D77D16A8-C1C1-9000-5B61-970964A284F4}"/>
          </ac:picMkLst>
        </pc:picChg>
        <pc:picChg chg="add">
          <ac:chgData name="홍윤기" userId="S::2360340022@office.kopo.ac.kr::1bdb1efb-bd84-43f7-bddf-f717fa8cf84f" providerId="AD" clId="Web-{768D2A3A-57FE-422A-D2F7-C0ACA17A4E51}" dt="2023-07-20T09:36:01.273" v="40"/>
          <ac:picMkLst>
            <pc:docMk/>
            <pc:sldMk cId="1799714079" sldId="288"/>
            <ac:picMk id="26" creationId="{FDE26753-2BDC-1C16-1A73-3660FC286E11}"/>
          </ac:picMkLst>
        </pc:picChg>
        <pc:picChg chg="add">
          <ac:chgData name="홍윤기" userId="S::2360340022@office.kopo.ac.kr::1bdb1efb-bd84-43f7-bddf-f717fa8cf84f" providerId="AD" clId="Web-{768D2A3A-57FE-422A-D2F7-C0ACA17A4E51}" dt="2023-07-20T09:36:01.273" v="40"/>
          <ac:picMkLst>
            <pc:docMk/>
            <pc:sldMk cId="1799714079" sldId="288"/>
            <ac:picMk id="27" creationId="{53370EBA-CB92-E7DE-228E-41B40C2D6482}"/>
          </ac:picMkLst>
        </pc:picChg>
        <pc:picChg chg="add">
          <ac:chgData name="홍윤기" userId="S::2360340022@office.kopo.ac.kr::1bdb1efb-bd84-43f7-bddf-f717fa8cf84f" providerId="AD" clId="Web-{768D2A3A-57FE-422A-D2F7-C0ACA17A4E51}" dt="2023-07-20T09:36:01.273" v="40"/>
          <ac:picMkLst>
            <pc:docMk/>
            <pc:sldMk cId="1799714079" sldId="288"/>
            <ac:picMk id="33" creationId="{86BD4EDE-18FC-2222-CF30-6FB5AFB241AA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36:14.446" v="75"/>
          <ac:picMkLst>
            <pc:docMk/>
            <pc:sldMk cId="1799714079" sldId="288"/>
            <ac:picMk id="39" creationId="{F07E4AA3-8303-AAF0-8A36-4D06AF1AD806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36:14.446" v="74"/>
          <ac:picMkLst>
            <pc:docMk/>
            <pc:sldMk cId="1799714079" sldId="288"/>
            <ac:picMk id="40" creationId="{6E19724F-A148-CAD9-DEAD-8950C75994B7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36:14.446" v="73"/>
          <ac:picMkLst>
            <pc:docMk/>
            <pc:sldMk cId="1799714079" sldId="288"/>
            <ac:picMk id="41" creationId="{FCA5C032-99B9-D3E2-355B-E886B52F37C5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36:14.446" v="72"/>
          <ac:picMkLst>
            <pc:docMk/>
            <pc:sldMk cId="1799714079" sldId="288"/>
            <ac:picMk id="42" creationId="{F44F9F2C-C32F-DB1E-FFFF-54FAA036359E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36:14.446" v="71"/>
          <ac:picMkLst>
            <pc:docMk/>
            <pc:sldMk cId="1799714079" sldId="288"/>
            <ac:picMk id="43" creationId="{4BF7F9F2-FB37-77C3-A1FA-CAD1BAF150D3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36:14.446" v="70"/>
          <ac:picMkLst>
            <pc:docMk/>
            <pc:sldMk cId="1799714079" sldId="288"/>
            <ac:picMk id="44" creationId="{607FB1B4-9B31-D2A9-D1A7-2FFBE6BDD88D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36:14.446" v="69"/>
          <ac:picMkLst>
            <pc:docMk/>
            <pc:sldMk cId="1799714079" sldId="288"/>
            <ac:picMk id="45" creationId="{23308406-DE55-1EC9-10ED-EDA7E68662C5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36:14.430" v="68"/>
          <ac:picMkLst>
            <pc:docMk/>
            <pc:sldMk cId="1799714079" sldId="288"/>
            <ac:picMk id="46" creationId="{47E33D3A-3CC3-5146-4901-F03033353997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36:14.430" v="66"/>
          <ac:picMkLst>
            <pc:docMk/>
            <pc:sldMk cId="1799714079" sldId="288"/>
            <ac:picMk id="48" creationId="{4F8DE480-14B5-1F7E-F864-0F5F7D13075B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36:14.430" v="65"/>
          <ac:picMkLst>
            <pc:docMk/>
            <pc:sldMk cId="1799714079" sldId="288"/>
            <ac:picMk id="49" creationId="{04B3B88D-B0CE-E4B7-A07A-F6351DB65FDA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36:14.430" v="64"/>
          <ac:picMkLst>
            <pc:docMk/>
            <pc:sldMk cId="1799714079" sldId="288"/>
            <ac:picMk id="50" creationId="{2AAA4B0F-BD18-6ED0-8141-5151A5323746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36:14.430" v="63"/>
          <ac:picMkLst>
            <pc:docMk/>
            <pc:sldMk cId="1799714079" sldId="288"/>
            <ac:picMk id="51" creationId="{659191B2-9B71-0CF0-1E48-07DE7F943958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36:14.430" v="62"/>
          <ac:picMkLst>
            <pc:docMk/>
            <pc:sldMk cId="1799714079" sldId="288"/>
            <ac:picMk id="52" creationId="{5892E49D-EBF5-E89E-39A3-06730A601090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36:14.430" v="61"/>
          <ac:picMkLst>
            <pc:docMk/>
            <pc:sldMk cId="1799714079" sldId="288"/>
            <ac:picMk id="53" creationId="{EFF31F91-F7C3-1CF8-F08B-337D1F192C52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36:14.430" v="60"/>
          <ac:picMkLst>
            <pc:docMk/>
            <pc:sldMk cId="1799714079" sldId="288"/>
            <ac:picMk id="54" creationId="{D77D16A8-C1C1-9000-5B61-970964A284F4}"/>
          </ac:picMkLst>
        </pc:picChg>
        <pc:picChg chg="add">
          <ac:chgData name="홍윤기" userId="S::2360340022@office.kopo.ac.kr::1bdb1efb-bd84-43f7-bddf-f717fa8cf84f" providerId="AD" clId="Web-{768D2A3A-57FE-422A-D2F7-C0ACA17A4E51}" dt="2023-07-20T09:36:05.367" v="41"/>
          <ac:picMkLst>
            <pc:docMk/>
            <pc:sldMk cId="1799714079" sldId="288"/>
            <ac:picMk id="55" creationId="{FDE26753-2BDC-1C16-1A73-3660FC286E11}"/>
          </ac:picMkLst>
        </pc:picChg>
        <pc:picChg chg="add">
          <ac:chgData name="홍윤기" userId="S::2360340022@office.kopo.ac.kr::1bdb1efb-bd84-43f7-bddf-f717fa8cf84f" providerId="AD" clId="Web-{768D2A3A-57FE-422A-D2F7-C0ACA17A4E51}" dt="2023-07-20T09:36:05.367" v="41"/>
          <ac:picMkLst>
            <pc:docMk/>
            <pc:sldMk cId="1799714079" sldId="288"/>
            <ac:picMk id="56" creationId="{53370EBA-CB92-E7DE-228E-41B40C2D6482}"/>
          </ac:picMkLst>
        </pc:picChg>
        <pc:picChg chg="add">
          <ac:chgData name="홍윤기" userId="S::2360340022@office.kopo.ac.kr::1bdb1efb-bd84-43f7-bddf-f717fa8cf84f" providerId="AD" clId="Web-{768D2A3A-57FE-422A-D2F7-C0ACA17A4E51}" dt="2023-07-20T09:36:05.367" v="41"/>
          <ac:picMkLst>
            <pc:docMk/>
            <pc:sldMk cId="1799714079" sldId="288"/>
            <ac:picMk id="57" creationId="{86BD4EDE-18FC-2222-CF30-6FB5AFB241AA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40:29.814" v="328"/>
          <ac:picMkLst>
            <pc:docMk/>
            <pc:sldMk cId="1799714079" sldId="288"/>
            <ac:picMk id="60" creationId="{12707AE6-9599-1316-6AB6-9DB512A7E553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40:29.814" v="329"/>
          <ac:picMkLst>
            <pc:docMk/>
            <pc:sldMk cId="1799714079" sldId="288"/>
            <ac:picMk id="61" creationId="{707BDF43-F559-D374-4ABC-883A2FBDD05A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40:29.814" v="330"/>
          <ac:picMkLst>
            <pc:docMk/>
            <pc:sldMk cId="1799714079" sldId="288"/>
            <ac:picMk id="62" creationId="{9177C8A1-5372-EFA8-F8E0-926B03542477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40:29.814" v="331"/>
          <ac:picMkLst>
            <pc:docMk/>
            <pc:sldMk cId="1799714079" sldId="288"/>
            <ac:picMk id="63" creationId="{22B055F8-3EC3-FB4C-C0D1-2AA1B9B6E43A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40:29.814" v="332"/>
          <ac:picMkLst>
            <pc:docMk/>
            <pc:sldMk cId="1799714079" sldId="288"/>
            <ac:picMk id="64" creationId="{49C74E42-1C0C-7C8F-57F0-1A80C6A0C20B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40:29.814" v="333"/>
          <ac:picMkLst>
            <pc:docMk/>
            <pc:sldMk cId="1799714079" sldId="288"/>
            <ac:picMk id="65" creationId="{67E456AD-F94F-43F9-6BB1-53801035E3FD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40:29.814" v="334"/>
          <ac:picMkLst>
            <pc:docMk/>
            <pc:sldMk cId="1799714079" sldId="288"/>
            <ac:picMk id="66" creationId="{1EF8FB31-0E11-C7F1-1352-18FBBCBB561E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40:29.814" v="335"/>
          <ac:picMkLst>
            <pc:docMk/>
            <pc:sldMk cId="1799714079" sldId="288"/>
            <ac:picMk id="67" creationId="{DF7DCE62-4CA8-164C-E7D0-A12FF3D9C400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40:29.829" v="336"/>
          <ac:picMkLst>
            <pc:docMk/>
            <pc:sldMk cId="1799714079" sldId="288"/>
            <ac:picMk id="69" creationId="{CF0ED778-6B0B-8A0E-8C66-3E6FD2B22374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40:29.829" v="337"/>
          <ac:picMkLst>
            <pc:docMk/>
            <pc:sldMk cId="1799714079" sldId="288"/>
            <ac:picMk id="70" creationId="{E5C510B8-3CC5-50B8-60D2-BE1BF0120893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40:29.829" v="338"/>
          <ac:picMkLst>
            <pc:docMk/>
            <pc:sldMk cId="1799714079" sldId="288"/>
            <ac:picMk id="71" creationId="{E69F8E96-94D3-6880-6CBE-3C5763714094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40:29.829" v="339"/>
          <ac:picMkLst>
            <pc:docMk/>
            <pc:sldMk cId="1799714079" sldId="288"/>
            <ac:picMk id="72" creationId="{F539B0CF-790A-54B7-2251-316B9B780CF4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40:29.829" v="340"/>
          <ac:picMkLst>
            <pc:docMk/>
            <pc:sldMk cId="1799714079" sldId="288"/>
            <ac:picMk id="73" creationId="{292580BB-B9A4-D4A8-3496-7E1E29773592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40:29.829" v="341"/>
          <ac:picMkLst>
            <pc:docMk/>
            <pc:sldMk cId="1799714079" sldId="288"/>
            <ac:picMk id="74" creationId="{CF39E167-A34B-97B3-0FE9-A683504E37EC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40:29.829" v="342"/>
          <ac:picMkLst>
            <pc:docMk/>
            <pc:sldMk cId="1799714079" sldId="288"/>
            <ac:picMk id="75" creationId="{5A906710-3C87-63E7-1FA4-568B1A3F80A8}"/>
          </ac:picMkLst>
        </pc:picChg>
        <pc:picChg chg="add del topLvl">
          <ac:chgData name="홍윤기" userId="S::2360340022@office.kopo.ac.kr::1bdb1efb-bd84-43f7-bddf-f717fa8cf84f" providerId="AD" clId="Web-{768D2A3A-57FE-422A-D2F7-C0ACA17A4E51}" dt="2023-07-20T09:37:02.588" v="132"/>
          <ac:picMkLst>
            <pc:docMk/>
            <pc:sldMk cId="1799714079" sldId="288"/>
            <ac:picMk id="76" creationId="{06DCEB3B-C1B9-79D9-44FC-5C490FE4F650}"/>
          </ac:picMkLst>
        </pc:picChg>
        <pc:picChg chg="add">
          <ac:chgData name="홍윤기" userId="S::2360340022@office.kopo.ac.kr::1bdb1efb-bd84-43f7-bddf-f717fa8cf84f" providerId="AD" clId="Web-{768D2A3A-57FE-422A-D2F7-C0ACA17A4E51}" dt="2023-07-20T09:36:20.633" v="96"/>
          <ac:picMkLst>
            <pc:docMk/>
            <pc:sldMk cId="1799714079" sldId="288"/>
            <ac:picMk id="77" creationId="{8B89F663-82DA-DD3A-E677-BB404889DD60}"/>
          </ac:picMkLst>
        </pc:picChg>
        <pc:picChg chg="add">
          <ac:chgData name="홍윤기" userId="S::2360340022@office.kopo.ac.kr::1bdb1efb-bd84-43f7-bddf-f717fa8cf84f" providerId="AD" clId="Web-{768D2A3A-57FE-422A-D2F7-C0ACA17A4E51}" dt="2023-07-20T09:36:20.633" v="96"/>
          <ac:picMkLst>
            <pc:docMk/>
            <pc:sldMk cId="1799714079" sldId="288"/>
            <ac:picMk id="78" creationId="{81CF2F49-B112-2333-4818-94A1E8AA9F2D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0:22.345" v="323"/>
          <ac:picMkLst>
            <pc:docMk/>
            <pc:sldMk cId="1799714079" sldId="288"/>
            <ac:picMk id="80" creationId="{7ECB40BE-6F1C-A998-F921-6582B590E0C6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0:22.345" v="324"/>
          <ac:picMkLst>
            <pc:docMk/>
            <pc:sldMk cId="1799714079" sldId="288"/>
            <ac:picMk id="81" creationId="{E5616F70-769E-BA93-0302-9B4DE5F48165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0:22.345" v="325"/>
          <ac:picMkLst>
            <pc:docMk/>
            <pc:sldMk cId="1799714079" sldId="288"/>
            <ac:picMk id="82" creationId="{54DC8926-BC30-E0C2-8A7F-A5A005842532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0:51.314" v="350"/>
          <ac:picMkLst>
            <pc:docMk/>
            <pc:sldMk cId="1799714079" sldId="288"/>
            <ac:picMk id="83" creationId="{2AE7E55C-D691-A9E8-E6B2-F312CED435D6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0:51.314" v="349"/>
          <ac:picMkLst>
            <pc:docMk/>
            <pc:sldMk cId="1799714079" sldId="288"/>
            <ac:picMk id="84" creationId="{34B4F224-98FF-DDC3-B0C1-D4ED453E57AF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1:47.519" v="382"/>
          <ac:picMkLst>
            <pc:docMk/>
            <pc:sldMk cId="1799714079" sldId="288"/>
            <ac:picMk id="85" creationId="{2937672A-6ED6-E8E8-A955-085F54B2796B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1:47.519" v="381"/>
          <ac:picMkLst>
            <pc:docMk/>
            <pc:sldMk cId="1799714079" sldId="288"/>
            <ac:picMk id="86" creationId="{FC1B072E-281B-30EB-F598-738694377200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1:47.519" v="380"/>
          <ac:picMkLst>
            <pc:docMk/>
            <pc:sldMk cId="1799714079" sldId="288"/>
            <ac:picMk id="87" creationId="{A7372F43-DACA-6ADA-055F-F43E42C280CB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0:51.314" v="348"/>
          <ac:picMkLst>
            <pc:docMk/>
            <pc:sldMk cId="1799714079" sldId="288"/>
            <ac:picMk id="88" creationId="{C09842FD-1CD0-5565-0E6A-8CD0A1F6AD69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1:47.519" v="379"/>
          <ac:picMkLst>
            <pc:docMk/>
            <pc:sldMk cId="1799714079" sldId="288"/>
            <ac:picMk id="89" creationId="{655A6953-6E5B-C95D-2FA0-E7449686E685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1:47.519" v="378"/>
          <ac:picMkLst>
            <pc:docMk/>
            <pc:sldMk cId="1799714079" sldId="288"/>
            <ac:picMk id="90" creationId="{DAD26AC6-9BB6-B699-F5C9-093B27F26581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1:47.519" v="377"/>
          <ac:picMkLst>
            <pc:docMk/>
            <pc:sldMk cId="1799714079" sldId="288"/>
            <ac:picMk id="91" creationId="{01B1D976-430C-57B3-9E27-3C6D8E8C88DB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1:47.519" v="376"/>
          <ac:picMkLst>
            <pc:docMk/>
            <pc:sldMk cId="1799714079" sldId="288"/>
            <ac:picMk id="92" creationId="{BAF3B9E5-30AF-BFEC-7E61-4AE530D8F5D1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1:47.519" v="375"/>
          <ac:picMkLst>
            <pc:docMk/>
            <pc:sldMk cId="1799714079" sldId="288"/>
            <ac:picMk id="93" creationId="{4CB0F268-7A97-F942-0349-F17D2A02EC39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1:47.519" v="374"/>
          <ac:picMkLst>
            <pc:docMk/>
            <pc:sldMk cId="1799714079" sldId="288"/>
            <ac:picMk id="94" creationId="{321EA412-9F62-A971-1AE8-DF1C87715D9C}"/>
          </ac:picMkLst>
        </pc:picChg>
        <pc:picChg chg="add">
          <ac:chgData name="홍윤기" userId="S::2360340022@office.kopo.ac.kr::1bdb1efb-bd84-43f7-bddf-f717fa8cf84f" providerId="AD" clId="Web-{768D2A3A-57FE-422A-D2F7-C0ACA17A4E51}" dt="2023-07-20T09:38:56.920" v="227"/>
          <ac:picMkLst>
            <pc:docMk/>
            <pc:sldMk cId="1799714079" sldId="288"/>
            <ac:picMk id="95" creationId="{9F8C2243-CA35-D1B8-BAFE-2AE8CDEB2562}"/>
          </ac:picMkLst>
        </pc:picChg>
      </pc:sldChg>
      <pc:sldChg chg="addSp delSp modSp">
        <pc:chgData name="홍윤기" userId="S::2360340022@office.kopo.ac.kr::1bdb1efb-bd84-43f7-bddf-f717fa8cf84f" providerId="AD" clId="Web-{768D2A3A-57FE-422A-D2F7-C0ACA17A4E51}" dt="2023-07-20T09:35:02.677" v="35" actId="20577"/>
        <pc:sldMkLst>
          <pc:docMk/>
          <pc:sldMk cId="1920976025" sldId="310"/>
        </pc:sldMkLst>
        <pc:spChg chg="mod">
          <ac:chgData name="홍윤기" userId="S::2360340022@office.kopo.ac.kr::1bdb1efb-bd84-43f7-bddf-f717fa8cf84f" providerId="AD" clId="Web-{768D2A3A-57FE-422A-D2F7-C0ACA17A4E51}" dt="2023-07-20T09:33:30.424" v="10" actId="14100"/>
          <ac:spMkLst>
            <pc:docMk/>
            <pc:sldMk cId="1920976025" sldId="310"/>
            <ac:spMk id="3" creationId="{F0C3C43F-08F5-4C3A-900D-3FEB000F525C}"/>
          </ac:spMkLst>
        </pc:spChg>
        <pc:spChg chg="mod">
          <ac:chgData name="홍윤기" userId="S::2360340022@office.kopo.ac.kr::1bdb1efb-bd84-43f7-bddf-f717fa8cf84f" providerId="AD" clId="Web-{768D2A3A-57FE-422A-D2F7-C0ACA17A4E51}" dt="2023-07-20T09:35:02.677" v="35" actId="20577"/>
          <ac:spMkLst>
            <pc:docMk/>
            <pc:sldMk cId="1920976025" sldId="310"/>
            <ac:spMk id="5" creationId="{4677B546-D1A1-FCDE-D5BC-C0CA2555453A}"/>
          </ac:spMkLst>
        </pc:spChg>
        <pc:spChg chg="add mod">
          <ac:chgData name="홍윤기" userId="S::2360340022@office.kopo.ac.kr::1bdb1efb-bd84-43f7-bddf-f717fa8cf84f" providerId="AD" clId="Web-{768D2A3A-57FE-422A-D2F7-C0ACA17A4E51}" dt="2023-07-20T09:34:31.723" v="29" actId="20577"/>
          <ac:spMkLst>
            <pc:docMk/>
            <pc:sldMk cId="1920976025" sldId="310"/>
            <ac:spMk id="6" creationId="{CDABDC1F-0C0C-7335-4B2A-4C69E698A55E}"/>
          </ac:spMkLst>
        </pc:spChg>
        <pc:graphicFrameChg chg="del">
          <ac:chgData name="홍윤기" userId="S::2360340022@office.kopo.ac.kr::1bdb1efb-bd84-43f7-bddf-f717fa8cf84f" providerId="AD" clId="Web-{768D2A3A-57FE-422A-D2F7-C0ACA17A4E51}" dt="2023-07-20T09:33:33.909" v="11"/>
          <ac:graphicFrameMkLst>
            <pc:docMk/>
            <pc:sldMk cId="1920976025" sldId="310"/>
            <ac:graphicFrameMk id="2" creationId="{00000000-0000-0000-0000-000000000000}"/>
          </ac:graphicFrameMkLst>
        </pc:graphicFrameChg>
      </pc:sldChg>
      <pc:sldChg chg="addSp delSp modSp del">
        <pc:chgData name="홍윤기" userId="S::2360340022@office.kopo.ac.kr::1bdb1efb-bd84-43f7-bddf-f717fa8cf84f" providerId="AD" clId="Web-{768D2A3A-57FE-422A-D2F7-C0ACA17A4E51}" dt="2023-07-20T09:59:44.306" v="524"/>
        <pc:sldMkLst>
          <pc:docMk/>
          <pc:sldMk cId="2062548581" sldId="319"/>
        </pc:sldMkLst>
        <pc:spChg chg="add del">
          <ac:chgData name="홍윤기" userId="S::2360340022@office.kopo.ac.kr::1bdb1efb-bd84-43f7-bddf-f717fa8cf84f" providerId="AD" clId="Web-{768D2A3A-57FE-422A-D2F7-C0ACA17A4E51}" dt="2023-07-20T09:54:11.716" v="493"/>
          <ac:spMkLst>
            <pc:docMk/>
            <pc:sldMk cId="2062548581" sldId="319"/>
            <ac:spMk id="18" creationId="{898383CB-3FCE-723C-F6A8-0120735A1918}"/>
          </ac:spMkLst>
        </pc:spChg>
        <pc:picChg chg="add del mod">
          <ac:chgData name="홍윤기" userId="S::2360340022@office.kopo.ac.kr::1bdb1efb-bd84-43f7-bddf-f717fa8cf84f" providerId="AD" clId="Web-{768D2A3A-57FE-422A-D2F7-C0ACA17A4E51}" dt="2023-07-20T09:54:09.513" v="492"/>
          <ac:picMkLst>
            <pc:docMk/>
            <pc:sldMk cId="2062548581" sldId="319"/>
            <ac:picMk id="4" creationId="{C35D0F71-3CE6-AF4A-1FFC-E0FB834E6BD1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53:56.575" v="486"/>
          <ac:picMkLst>
            <pc:docMk/>
            <pc:sldMk cId="2062548581" sldId="319"/>
            <ac:picMk id="5" creationId="{1956992B-D67C-E6AA-AAE9-32E238129810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54:00.513" v="488"/>
          <ac:picMkLst>
            <pc:docMk/>
            <pc:sldMk cId="2062548581" sldId="319"/>
            <ac:picMk id="6" creationId="{08910425-C9AC-E9C9-DBC9-60BF437A010A}"/>
          </ac:picMkLst>
        </pc:picChg>
      </pc:sldChg>
      <pc:sldChg chg="addSp delSp modSp">
        <pc:chgData name="홍윤기" userId="S::2360340022@office.kopo.ac.kr::1bdb1efb-bd84-43f7-bddf-f717fa8cf84f" providerId="AD" clId="Web-{768D2A3A-57FE-422A-D2F7-C0ACA17A4E51}" dt="2023-07-20T10:48:34.555" v="1576" actId="1076"/>
        <pc:sldMkLst>
          <pc:docMk/>
          <pc:sldMk cId="1622188143" sldId="321"/>
        </pc:sldMkLst>
        <pc:spChg chg="del">
          <ac:chgData name="홍윤기" userId="S::2360340022@office.kopo.ac.kr::1bdb1efb-bd84-43f7-bddf-f717fa8cf84f" providerId="AD" clId="Web-{768D2A3A-57FE-422A-D2F7-C0ACA17A4E51}" dt="2023-07-20T10:15:37.278" v="788"/>
          <ac:spMkLst>
            <pc:docMk/>
            <pc:sldMk cId="1622188143" sldId="321"/>
            <ac:spMk id="2" creationId="{94CAEB40-EB06-43C0-BE7D-34B0CD4F4462}"/>
          </ac:spMkLst>
        </pc:spChg>
        <pc:spChg chg="del">
          <ac:chgData name="홍윤기" userId="S::2360340022@office.kopo.ac.kr::1bdb1efb-bd84-43f7-bddf-f717fa8cf84f" providerId="AD" clId="Web-{768D2A3A-57FE-422A-D2F7-C0ACA17A4E51}" dt="2023-07-20T10:15:40.247" v="789"/>
          <ac:spMkLst>
            <pc:docMk/>
            <pc:sldMk cId="1622188143" sldId="321"/>
            <ac:spMk id="3" creationId="{F3FCBCCA-9A34-448F-B23E-2955E0444207}"/>
          </ac:spMkLst>
        </pc:spChg>
        <pc:spChg chg="mod">
          <ac:chgData name="홍윤기" userId="S::2360340022@office.kopo.ac.kr::1bdb1efb-bd84-43f7-bddf-f717fa8cf84f" providerId="AD" clId="Web-{768D2A3A-57FE-422A-D2F7-C0ACA17A4E51}" dt="2023-07-20T10:15:44.450" v="792" actId="20577"/>
          <ac:spMkLst>
            <pc:docMk/>
            <pc:sldMk cId="1622188143" sldId="321"/>
            <ac:spMk id="14" creationId="{28F179E7-8C56-439F-8AC4-40FBDCAD1A37}"/>
          </ac:spMkLst>
        </pc:spChg>
        <pc:graphicFrameChg chg="del">
          <ac:chgData name="홍윤기" userId="S::2360340022@office.kopo.ac.kr::1bdb1efb-bd84-43f7-bddf-f717fa8cf84f" providerId="AD" clId="Web-{768D2A3A-57FE-422A-D2F7-C0ACA17A4E51}" dt="2023-07-20T10:15:47.325" v="793"/>
          <ac:graphicFrameMkLst>
            <pc:docMk/>
            <pc:sldMk cId="1622188143" sldId="321"/>
            <ac:graphicFrameMk id="9" creationId="{967C19F5-F66E-5E93-5714-616F02E3B7A6}"/>
          </ac:graphicFrameMkLst>
        </pc:graphicFrameChg>
        <pc:picChg chg="add mod">
          <ac:chgData name="홍윤기" userId="S::2360340022@office.kopo.ac.kr::1bdb1efb-bd84-43f7-bddf-f717fa8cf84f" providerId="AD" clId="Web-{768D2A3A-57FE-422A-D2F7-C0ACA17A4E51}" dt="2023-07-20T10:48:34.555" v="1576" actId="1076"/>
          <ac:picMkLst>
            <pc:docMk/>
            <pc:sldMk cId="1622188143" sldId="321"/>
            <ac:picMk id="4" creationId="{BD769650-AE21-8423-3E2C-E37B47FFE60F}"/>
          </ac:picMkLst>
        </pc:picChg>
      </pc:sldChg>
      <pc:sldChg chg="delSp modSp">
        <pc:chgData name="홍윤기" userId="S::2360340022@office.kopo.ac.kr::1bdb1efb-bd84-43f7-bddf-f717fa8cf84f" providerId="AD" clId="Web-{768D2A3A-57FE-422A-D2F7-C0ACA17A4E51}" dt="2023-07-20T10:07:46.041" v="679" actId="20577"/>
        <pc:sldMkLst>
          <pc:docMk/>
          <pc:sldMk cId="3946995775" sldId="327"/>
        </pc:sldMkLst>
        <pc:spChg chg="mod">
          <ac:chgData name="홍윤기" userId="S::2360340022@office.kopo.ac.kr::1bdb1efb-bd84-43f7-bddf-f717fa8cf84f" providerId="AD" clId="Web-{768D2A3A-57FE-422A-D2F7-C0ACA17A4E51}" dt="2023-07-20T10:07:46.041" v="679" actId="20577"/>
          <ac:spMkLst>
            <pc:docMk/>
            <pc:sldMk cId="3946995775" sldId="327"/>
            <ac:spMk id="4" creationId="{E15AF0B8-ABE3-1A83-B3A3-C620448CCD97}"/>
          </ac:spMkLst>
        </pc:spChg>
        <pc:spChg chg="del">
          <ac:chgData name="홍윤기" userId="S::2360340022@office.kopo.ac.kr::1bdb1efb-bd84-43f7-bddf-f717fa8cf84f" providerId="AD" clId="Web-{768D2A3A-57FE-422A-D2F7-C0ACA17A4E51}" dt="2023-07-20T10:00:57.558" v="535"/>
          <ac:spMkLst>
            <pc:docMk/>
            <pc:sldMk cId="3946995775" sldId="327"/>
            <ac:spMk id="5" creationId="{1039EB2F-7687-4595-4F2C-05A256696DEE}"/>
          </ac:spMkLst>
        </pc:spChg>
        <pc:spChg chg="del">
          <ac:chgData name="홍윤기" userId="S::2360340022@office.kopo.ac.kr::1bdb1efb-bd84-43f7-bddf-f717fa8cf84f" providerId="AD" clId="Web-{768D2A3A-57FE-422A-D2F7-C0ACA17A4E51}" dt="2023-07-20T10:00:55.558" v="534"/>
          <ac:spMkLst>
            <pc:docMk/>
            <pc:sldMk cId="3946995775" sldId="327"/>
            <ac:spMk id="11" creationId="{94CAEB40-EB06-43C0-BE7D-34B0CD4F4462}"/>
          </ac:spMkLst>
        </pc:spChg>
        <pc:spChg chg="mod">
          <ac:chgData name="홍윤기" userId="S::2360340022@office.kopo.ac.kr::1bdb1efb-bd84-43f7-bddf-f717fa8cf84f" providerId="AD" clId="Web-{768D2A3A-57FE-422A-D2F7-C0ACA17A4E51}" dt="2023-07-20T10:00:49.339" v="533" actId="20577"/>
          <ac:spMkLst>
            <pc:docMk/>
            <pc:sldMk cId="3946995775" sldId="327"/>
            <ac:spMk id="17" creationId="{AA9D3B36-6F99-8554-E3CF-42515573152B}"/>
          </ac:spMkLst>
        </pc:spChg>
      </pc:sldChg>
      <pc:sldChg chg="addSp delSp modSp new del">
        <pc:chgData name="홍윤기" userId="S::2360340022@office.kopo.ac.kr::1bdb1efb-bd84-43f7-bddf-f717fa8cf84f" providerId="AD" clId="Web-{768D2A3A-57FE-422A-D2F7-C0ACA17A4E51}" dt="2023-07-20T09:40:27.142" v="326"/>
        <pc:sldMkLst>
          <pc:docMk/>
          <pc:sldMk cId="2138309097" sldId="328"/>
        </pc:sldMkLst>
        <pc:grpChg chg="add">
          <ac:chgData name="홍윤기" userId="S::2360340022@office.kopo.ac.kr::1bdb1efb-bd84-43f7-bddf-f717fa8cf84f" providerId="AD" clId="Web-{768D2A3A-57FE-422A-D2F7-C0ACA17A4E51}" dt="2023-07-20T09:39:40.218" v="272"/>
          <ac:grpSpMkLst>
            <pc:docMk/>
            <pc:sldMk cId="2138309097" sldId="328"/>
            <ac:grpSpMk id="5" creationId="{54E2375C-E027-9951-1828-6EDC26C8ED0F}"/>
          </ac:grpSpMkLst>
        </pc:grpChg>
        <pc:picChg chg="add del mod">
          <ac:chgData name="홍윤기" userId="S::2360340022@office.kopo.ac.kr::1bdb1efb-bd84-43f7-bddf-f717fa8cf84f" providerId="AD" clId="Web-{768D2A3A-57FE-422A-D2F7-C0ACA17A4E51}" dt="2023-07-20T09:40:21.610" v="322"/>
          <ac:picMkLst>
            <pc:docMk/>
            <pc:sldMk cId="2138309097" sldId="328"/>
            <ac:picMk id="2" creationId="{B9C5B0E2-379C-A830-F633-03A7C799EA12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40:21.610" v="321"/>
          <ac:picMkLst>
            <pc:docMk/>
            <pc:sldMk cId="2138309097" sldId="328"/>
            <ac:picMk id="3" creationId="{FACBDE7F-1F52-29E1-88AD-DE617652CFDE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40:21.610" v="320"/>
          <ac:picMkLst>
            <pc:docMk/>
            <pc:sldMk cId="2138309097" sldId="328"/>
            <ac:picMk id="4" creationId="{4AB14DC2-B934-D2E9-2865-338C459CEF3C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0:21.079" v="309"/>
          <ac:picMkLst>
            <pc:docMk/>
            <pc:sldMk cId="2138309097" sldId="328"/>
            <ac:picMk id="6" creationId="{F9ED8B85-A99A-0568-F4B6-DCC7B76EA8EA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0:20.485" v="308"/>
          <ac:picMkLst>
            <pc:docMk/>
            <pc:sldMk cId="2138309097" sldId="328"/>
            <ac:picMk id="7" creationId="{DBCDC599-A0B2-5F25-BBE1-8F06C73C4FFE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0:21.079" v="310"/>
          <ac:picMkLst>
            <pc:docMk/>
            <pc:sldMk cId="2138309097" sldId="328"/>
            <ac:picMk id="8" creationId="{370C049A-8979-4A20-9406-A918037A1294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0:21.079" v="311"/>
          <ac:picMkLst>
            <pc:docMk/>
            <pc:sldMk cId="2138309097" sldId="328"/>
            <ac:picMk id="9" creationId="{62A69E42-F19F-3514-1039-91C62B627267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0:21.079" v="312"/>
          <ac:picMkLst>
            <pc:docMk/>
            <pc:sldMk cId="2138309097" sldId="328"/>
            <ac:picMk id="10" creationId="{D4E5E87A-8728-A37D-AB1B-CE9A3FB62C8B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0:21.079" v="313"/>
          <ac:picMkLst>
            <pc:docMk/>
            <pc:sldMk cId="2138309097" sldId="328"/>
            <ac:picMk id="11" creationId="{B68DE28D-6292-8E4A-0E06-57F7349C185F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0:21.079" v="314"/>
          <ac:picMkLst>
            <pc:docMk/>
            <pc:sldMk cId="2138309097" sldId="328"/>
            <ac:picMk id="12" creationId="{C3F4C523-A3B0-C026-8A3D-5E54EF35261F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0:21.079" v="315"/>
          <ac:picMkLst>
            <pc:docMk/>
            <pc:sldMk cId="2138309097" sldId="328"/>
            <ac:picMk id="13" creationId="{661C6419-FCB7-9E19-D06C-1A9A9C102302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0:21.079" v="316"/>
          <ac:picMkLst>
            <pc:docMk/>
            <pc:sldMk cId="2138309097" sldId="328"/>
            <ac:picMk id="14" creationId="{C09C9609-6B37-033D-F230-420239321970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0:21.079" v="317"/>
          <ac:picMkLst>
            <pc:docMk/>
            <pc:sldMk cId="2138309097" sldId="328"/>
            <ac:picMk id="15" creationId="{5068C7B3-5DAD-229E-997C-7FCDE9FAF83E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0:21.079" v="318"/>
          <ac:picMkLst>
            <pc:docMk/>
            <pc:sldMk cId="2138309097" sldId="328"/>
            <ac:picMk id="16" creationId="{F3320C32-38B2-8CB2-F7FC-A6F395C61E70}"/>
          </ac:picMkLst>
        </pc:picChg>
        <pc:picChg chg="add del">
          <ac:chgData name="홍윤기" userId="S::2360340022@office.kopo.ac.kr::1bdb1efb-bd84-43f7-bddf-f717fa8cf84f" providerId="AD" clId="Web-{768D2A3A-57FE-422A-D2F7-C0ACA17A4E51}" dt="2023-07-20T09:40:21.079" v="319"/>
          <ac:picMkLst>
            <pc:docMk/>
            <pc:sldMk cId="2138309097" sldId="328"/>
            <ac:picMk id="17" creationId="{AEEF3C34-6082-7B8E-94E0-79EF4C920F77}"/>
          </ac:picMkLst>
        </pc:picChg>
        <pc:picChg chg="add">
          <ac:chgData name="홍윤기" userId="S::2360340022@office.kopo.ac.kr::1bdb1efb-bd84-43f7-bddf-f717fa8cf84f" providerId="AD" clId="Web-{768D2A3A-57FE-422A-D2F7-C0ACA17A4E51}" dt="2023-07-20T09:39:40.218" v="272"/>
          <ac:picMkLst>
            <pc:docMk/>
            <pc:sldMk cId="2138309097" sldId="328"/>
            <ac:picMk id="18" creationId="{A82F9E55-C98F-7566-D452-FA017767ED82}"/>
          </ac:picMkLst>
        </pc:picChg>
      </pc:sldChg>
      <pc:sldChg chg="addSp modSp new">
        <pc:chgData name="홍윤기" userId="S::2360340022@office.kopo.ac.kr::1bdb1efb-bd84-43f7-bddf-f717fa8cf84f" providerId="AD" clId="Web-{768D2A3A-57FE-422A-D2F7-C0ACA17A4E51}" dt="2023-07-20T09:46:18.450" v="466" actId="1076"/>
        <pc:sldMkLst>
          <pc:docMk/>
          <pc:sldMk cId="3830294517" sldId="328"/>
        </pc:sldMkLst>
        <pc:picChg chg="add mod">
          <ac:chgData name="홍윤기" userId="S::2360340022@office.kopo.ac.kr::1bdb1efb-bd84-43f7-bddf-f717fa8cf84f" providerId="AD" clId="Web-{768D2A3A-57FE-422A-D2F7-C0ACA17A4E51}" dt="2023-07-20T09:40:47.080" v="347" actId="1076"/>
          <ac:picMkLst>
            <pc:docMk/>
            <pc:sldMk cId="3830294517" sldId="328"/>
            <ac:picMk id="3" creationId="{80717FF5-1D43-F4A7-AD19-F48E0A925D1C}"/>
          </ac:picMkLst>
        </pc:picChg>
        <pc:picChg chg="add mod">
          <ac:chgData name="홍윤기" userId="S::2360340022@office.kopo.ac.kr::1bdb1efb-bd84-43f7-bddf-f717fa8cf84f" providerId="AD" clId="Web-{768D2A3A-57FE-422A-D2F7-C0ACA17A4E51}" dt="2023-07-20T09:40:47.064" v="346" actId="1076"/>
          <ac:picMkLst>
            <pc:docMk/>
            <pc:sldMk cId="3830294517" sldId="328"/>
            <ac:picMk id="5" creationId="{63DE83C8-DE27-EAF2-EB0B-B43F355C962F}"/>
          </ac:picMkLst>
        </pc:picChg>
        <pc:picChg chg="add mod">
          <ac:chgData name="홍윤기" userId="S::2360340022@office.kopo.ac.kr::1bdb1efb-bd84-43f7-bddf-f717fa8cf84f" providerId="AD" clId="Web-{768D2A3A-57FE-422A-D2F7-C0ACA17A4E51}" dt="2023-07-20T09:41:35.425" v="373" actId="1076"/>
          <ac:picMkLst>
            <pc:docMk/>
            <pc:sldMk cId="3830294517" sldId="328"/>
            <ac:picMk id="6" creationId="{84AAF942-B636-7F66-C1E0-6D65E010C314}"/>
          </ac:picMkLst>
        </pc:picChg>
        <pc:picChg chg="add mod">
          <ac:chgData name="홍윤기" userId="S::2360340022@office.kopo.ac.kr::1bdb1efb-bd84-43f7-bddf-f717fa8cf84f" providerId="AD" clId="Web-{768D2A3A-57FE-422A-D2F7-C0ACA17A4E51}" dt="2023-07-20T09:45:02.448" v="457" actId="1076"/>
          <ac:picMkLst>
            <pc:docMk/>
            <pc:sldMk cId="3830294517" sldId="328"/>
            <ac:picMk id="7" creationId="{D8FBD06C-09E2-5FA9-2427-F35C8C379F1B}"/>
          </ac:picMkLst>
        </pc:picChg>
        <pc:picChg chg="add mod">
          <ac:chgData name="홍윤기" userId="S::2360340022@office.kopo.ac.kr::1bdb1efb-bd84-43f7-bddf-f717fa8cf84f" providerId="AD" clId="Web-{768D2A3A-57FE-422A-D2F7-C0ACA17A4E51}" dt="2023-07-20T09:45:55.997" v="463" actId="1076"/>
          <ac:picMkLst>
            <pc:docMk/>
            <pc:sldMk cId="3830294517" sldId="328"/>
            <ac:picMk id="8" creationId="{4D010898-653A-C647-72C8-5015CDB41DD8}"/>
          </ac:picMkLst>
        </pc:picChg>
        <pc:picChg chg="add mod">
          <ac:chgData name="홍윤기" userId="S::2360340022@office.kopo.ac.kr::1bdb1efb-bd84-43f7-bddf-f717fa8cf84f" providerId="AD" clId="Web-{768D2A3A-57FE-422A-D2F7-C0ACA17A4E51}" dt="2023-07-20T09:44:44.275" v="452" actId="1076"/>
          <ac:picMkLst>
            <pc:docMk/>
            <pc:sldMk cId="3830294517" sldId="328"/>
            <ac:picMk id="9" creationId="{13F26A66-6AD6-6102-1CCA-05FFDBDFE672}"/>
          </ac:picMkLst>
        </pc:picChg>
        <pc:picChg chg="add mod">
          <ac:chgData name="홍윤기" userId="S::2360340022@office.kopo.ac.kr::1bdb1efb-bd84-43f7-bddf-f717fa8cf84f" providerId="AD" clId="Web-{768D2A3A-57FE-422A-D2F7-C0ACA17A4E51}" dt="2023-07-20T09:44:59.026" v="456" actId="1076"/>
          <ac:picMkLst>
            <pc:docMk/>
            <pc:sldMk cId="3830294517" sldId="328"/>
            <ac:picMk id="10" creationId="{90A20439-E70C-1145-FEDE-7B1E635C3A22}"/>
          </ac:picMkLst>
        </pc:picChg>
        <pc:picChg chg="add mod">
          <ac:chgData name="홍윤기" userId="S::2360340022@office.kopo.ac.kr::1bdb1efb-bd84-43f7-bddf-f717fa8cf84f" providerId="AD" clId="Web-{768D2A3A-57FE-422A-D2F7-C0ACA17A4E51}" dt="2023-07-20T09:45:59.512" v="464" actId="1076"/>
          <ac:picMkLst>
            <pc:docMk/>
            <pc:sldMk cId="3830294517" sldId="328"/>
            <ac:picMk id="11" creationId="{09C097E9-ACA8-6658-5680-45F69E9044DB}"/>
          </ac:picMkLst>
        </pc:picChg>
        <pc:picChg chg="add mod">
          <ac:chgData name="홍윤기" userId="S::2360340022@office.kopo.ac.kr::1bdb1efb-bd84-43f7-bddf-f717fa8cf84f" providerId="AD" clId="Web-{768D2A3A-57FE-422A-D2F7-C0ACA17A4E51}" dt="2023-07-20T09:44:22.025" v="449" actId="1076"/>
          <ac:picMkLst>
            <pc:docMk/>
            <pc:sldMk cId="3830294517" sldId="328"/>
            <ac:picMk id="12" creationId="{D39D93D0-9C18-2DC2-5BCC-6C43592F2D06}"/>
          </ac:picMkLst>
        </pc:picChg>
        <pc:picChg chg="add mod">
          <ac:chgData name="홍윤기" userId="S::2360340022@office.kopo.ac.kr::1bdb1efb-bd84-43f7-bddf-f717fa8cf84f" providerId="AD" clId="Web-{768D2A3A-57FE-422A-D2F7-C0ACA17A4E51}" dt="2023-07-20T09:45:20.480" v="458" actId="1076"/>
          <ac:picMkLst>
            <pc:docMk/>
            <pc:sldMk cId="3830294517" sldId="328"/>
            <ac:picMk id="13" creationId="{9E2221F9-9602-E8C1-5BA7-4C7FB8003D9E}"/>
          </ac:picMkLst>
        </pc:picChg>
        <pc:picChg chg="add mod">
          <ac:chgData name="홍윤기" userId="S::2360340022@office.kopo.ac.kr::1bdb1efb-bd84-43f7-bddf-f717fa8cf84f" providerId="AD" clId="Web-{768D2A3A-57FE-422A-D2F7-C0ACA17A4E51}" dt="2023-07-20T09:46:04.528" v="465" actId="1076"/>
          <ac:picMkLst>
            <pc:docMk/>
            <pc:sldMk cId="3830294517" sldId="328"/>
            <ac:picMk id="14" creationId="{55B21A5F-06EF-7658-162E-6ACD64F10A22}"/>
          </ac:picMkLst>
        </pc:picChg>
        <pc:picChg chg="add mod">
          <ac:chgData name="홍윤기" userId="S::2360340022@office.kopo.ac.kr::1bdb1efb-bd84-43f7-bddf-f717fa8cf84f" providerId="AD" clId="Web-{768D2A3A-57FE-422A-D2F7-C0ACA17A4E51}" dt="2023-07-20T09:45:35.933" v="460" actId="1076"/>
          <ac:picMkLst>
            <pc:docMk/>
            <pc:sldMk cId="3830294517" sldId="328"/>
            <ac:picMk id="15" creationId="{C0E150FB-DBBC-2805-95A2-BF6D0296B439}"/>
          </ac:picMkLst>
        </pc:picChg>
        <pc:picChg chg="add mod">
          <ac:chgData name="홍윤기" userId="S::2360340022@office.kopo.ac.kr::1bdb1efb-bd84-43f7-bddf-f717fa8cf84f" providerId="AD" clId="Web-{768D2A3A-57FE-422A-D2F7-C0ACA17A4E51}" dt="2023-07-20T09:45:39.480" v="461" actId="1076"/>
          <ac:picMkLst>
            <pc:docMk/>
            <pc:sldMk cId="3830294517" sldId="328"/>
            <ac:picMk id="16" creationId="{98993DEF-666F-FD53-442B-C197EAE22DAF}"/>
          </ac:picMkLst>
        </pc:picChg>
        <pc:picChg chg="add mod">
          <ac:chgData name="홍윤기" userId="S::2360340022@office.kopo.ac.kr::1bdb1efb-bd84-43f7-bddf-f717fa8cf84f" providerId="AD" clId="Web-{768D2A3A-57FE-422A-D2F7-C0ACA17A4E51}" dt="2023-07-20T09:46:18.450" v="466" actId="1076"/>
          <ac:picMkLst>
            <pc:docMk/>
            <pc:sldMk cId="3830294517" sldId="328"/>
            <ac:picMk id="17" creationId="{AE564224-89C0-CF33-E75E-C8709444274D}"/>
          </ac:picMkLst>
        </pc:picChg>
      </pc:sldChg>
      <pc:sldChg chg="addSp delSp modSp add replId">
        <pc:chgData name="홍윤기" userId="S::2360340022@office.kopo.ac.kr::1bdb1efb-bd84-43f7-bddf-f717fa8cf84f" providerId="AD" clId="Web-{768D2A3A-57FE-422A-D2F7-C0ACA17A4E51}" dt="2023-07-20T09:59:37.727" v="523" actId="1076"/>
        <pc:sldMkLst>
          <pc:docMk/>
          <pc:sldMk cId="620489059" sldId="329"/>
        </pc:sldMkLst>
        <pc:spChg chg="del">
          <ac:chgData name="홍윤기" userId="S::2360340022@office.kopo.ac.kr::1bdb1efb-bd84-43f7-bddf-f717fa8cf84f" providerId="AD" clId="Web-{768D2A3A-57FE-422A-D2F7-C0ACA17A4E51}" dt="2023-07-20T09:52:07.447" v="469"/>
          <ac:spMkLst>
            <pc:docMk/>
            <pc:sldMk cId="620489059" sldId="329"/>
            <ac:spMk id="18" creationId="{898383CB-3FCE-723C-F6A8-0120735A1918}"/>
          </ac:spMkLst>
        </pc:spChg>
        <pc:picChg chg="add mod">
          <ac:chgData name="홍윤기" userId="S::2360340022@office.kopo.ac.kr::1bdb1efb-bd84-43f7-bddf-f717fa8cf84f" providerId="AD" clId="Web-{768D2A3A-57FE-422A-D2F7-C0ACA17A4E51}" dt="2023-07-20T09:58:33.210" v="514" actId="1076"/>
          <ac:picMkLst>
            <pc:docMk/>
            <pc:sldMk cId="620489059" sldId="329"/>
            <ac:picMk id="4" creationId="{02FC6F1E-CE1A-A6CC-725C-A4E7DA7736C0}"/>
          </ac:picMkLst>
        </pc:picChg>
        <pc:picChg chg="add mod">
          <ac:chgData name="홍윤기" userId="S::2360340022@office.kopo.ac.kr::1bdb1efb-bd84-43f7-bddf-f717fa8cf84f" providerId="AD" clId="Web-{768D2A3A-57FE-422A-D2F7-C0ACA17A4E51}" dt="2023-07-20T09:58:41.522" v="518" actId="1076"/>
          <ac:picMkLst>
            <pc:docMk/>
            <pc:sldMk cId="620489059" sldId="329"/>
            <ac:picMk id="5" creationId="{066597FE-B37A-CA5C-62E0-7C824112B16E}"/>
          </ac:picMkLst>
        </pc:picChg>
        <pc:picChg chg="add mod">
          <ac:chgData name="홍윤기" userId="S::2360340022@office.kopo.ac.kr::1bdb1efb-bd84-43f7-bddf-f717fa8cf84f" providerId="AD" clId="Web-{768D2A3A-57FE-422A-D2F7-C0ACA17A4E51}" dt="2023-07-20T09:59:37.727" v="523" actId="1076"/>
          <ac:picMkLst>
            <pc:docMk/>
            <pc:sldMk cId="620489059" sldId="329"/>
            <ac:picMk id="6" creationId="{053D0068-DABF-0FFC-CDDB-7F80D9809F98}"/>
          </ac:picMkLst>
        </pc:picChg>
      </pc:sldChg>
      <pc:sldChg chg="addSp delSp modSp add ord replId">
        <pc:chgData name="홍윤기" userId="S::2360340022@office.kopo.ac.kr::1bdb1efb-bd84-43f7-bddf-f717fa8cf84f" providerId="AD" clId="Web-{768D2A3A-57FE-422A-D2F7-C0ACA17A4E51}" dt="2023-07-20T10:00:31.714" v="528"/>
        <pc:sldMkLst>
          <pc:docMk/>
          <pc:sldMk cId="2556664024" sldId="330"/>
        </pc:sldMkLst>
        <pc:picChg chg="del">
          <ac:chgData name="홍윤기" userId="S::2360340022@office.kopo.ac.kr::1bdb1efb-bd84-43f7-bddf-f717fa8cf84f" providerId="AD" clId="Web-{768D2A3A-57FE-422A-D2F7-C0ACA17A4E51}" dt="2023-07-20T09:52:27.822" v="475"/>
          <ac:picMkLst>
            <pc:docMk/>
            <pc:sldMk cId="2556664024" sldId="330"/>
            <ac:picMk id="4" creationId="{02FC6F1E-CE1A-A6CC-725C-A4E7DA7736C0}"/>
          </ac:picMkLst>
        </pc:picChg>
        <pc:picChg chg="add mod">
          <ac:chgData name="홍윤기" userId="S::2360340022@office.kopo.ac.kr::1bdb1efb-bd84-43f7-bddf-f717fa8cf84f" providerId="AD" clId="Web-{768D2A3A-57FE-422A-D2F7-C0ACA17A4E51}" dt="2023-07-20T09:54:33.967" v="497" actId="1076"/>
          <ac:picMkLst>
            <pc:docMk/>
            <pc:sldMk cId="2556664024" sldId="330"/>
            <ac:picMk id="5" creationId="{C8E666D4-F081-BE0F-7BB9-AED70EDC9159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09:56:22.565" v="500"/>
          <ac:picMkLst>
            <pc:docMk/>
            <pc:sldMk cId="2556664024" sldId="330"/>
            <ac:picMk id="6" creationId="{F83F34DE-C586-1D82-B3CC-8B4D66CAB8B4}"/>
          </ac:picMkLst>
        </pc:picChg>
        <pc:picChg chg="add mod">
          <ac:chgData name="홍윤기" userId="S::2360340022@office.kopo.ac.kr::1bdb1efb-bd84-43f7-bddf-f717fa8cf84f" providerId="AD" clId="Web-{768D2A3A-57FE-422A-D2F7-C0ACA17A4E51}" dt="2023-07-20T09:56:44.472" v="504" actId="1076"/>
          <ac:picMkLst>
            <pc:docMk/>
            <pc:sldMk cId="2556664024" sldId="330"/>
            <ac:picMk id="7" creationId="{6675FE8B-59FF-9F08-2021-FD04B931EE6D}"/>
          </ac:picMkLst>
        </pc:picChg>
        <pc:picChg chg="add mod">
          <ac:chgData name="홍윤기" userId="S::2360340022@office.kopo.ac.kr::1bdb1efb-bd84-43f7-bddf-f717fa8cf84f" providerId="AD" clId="Web-{768D2A3A-57FE-422A-D2F7-C0ACA17A4E51}" dt="2023-07-20T09:57:19.801" v="507" actId="14100"/>
          <ac:picMkLst>
            <pc:docMk/>
            <pc:sldMk cId="2556664024" sldId="330"/>
            <ac:picMk id="8" creationId="{75E37FD9-772C-EFA6-2CE1-46F52A683AA2}"/>
          </ac:picMkLst>
        </pc:picChg>
        <pc:picChg chg="add mod">
          <ac:chgData name="홍윤기" userId="S::2360340022@office.kopo.ac.kr::1bdb1efb-bd84-43f7-bddf-f717fa8cf84f" providerId="AD" clId="Web-{768D2A3A-57FE-422A-D2F7-C0ACA17A4E51}" dt="2023-07-20T09:57:43.583" v="511" actId="1076"/>
          <ac:picMkLst>
            <pc:docMk/>
            <pc:sldMk cId="2556664024" sldId="330"/>
            <ac:picMk id="9" creationId="{86FEBFDD-F2A8-D406-1168-081F162F7DAA}"/>
          </ac:picMkLst>
        </pc:picChg>
        <pc:picChg chg="add del mod">
          <ac:chgData name="홍윤기" userId="S::2360340022@office.kopo.ac.kr::1bdb1efb-bd84-43f7-bddf-f717fa8cf84f" providerId="AD" clId="Web-{768D2A3A-57FE-422A-D2F7-C0ACA17A4E51}" dt="2023-07-20T10:00:31.714" v="528"/>
          <ac:picMkLst>
            <pc:docMk/>
            <pc:sldMk cId="2556664024" sldId="330"/>
            <ac:picMk id="10" creationId="{B790A5A4-30AF-8DB1-666F-9A53AE9C9901}"/>
          </ac:picMkLst>
        </pc:picChg>
      </pc:sldChg>
      <pc:sldChg chg="delSp modSp add ord replId">
        <pc:chgData name="홍윤기" userId="S::2360340022@office.kopo.ac.kr::1bdb1efb-bd84-43f7-bddf-f717fa8cf84f" providerId="AD" clId="Web-{768D2A3A-57FE-422A-D2F7-C0ACA17A4E51}" dt="2023-07-20T10:37:47.314" v="1572" actId="20577"/>
        <pc:sldMkLst>
          <pc:docMk/>
          <pc:sldMk cId="3298446465" sldId="331"/>
        </pc:sldMkLst>
        <pc:spChg chg="mod">
          <ac:chgData name="홍윤기" userId="S::2360340022@office.kopo.ac.kr::1bdb1efb-bd84-43f7-bddf-f717fa8cf84f" providerId="AD" clId="Web-{768D2A3A-57FE-422A-D2F7-C0ACA17A4E51}" dt="2023-07-20T10:37:47.314" v="1572" actId="20577"/>
          <ac:spMkLst>
            <pc:docMk/>
            <pc:sldMk cId="3298446465" sldId="331"/>
            <ac:spMk id="4" creationId="{E15AF0B8-ABE3-1A83-B3A3-C620448CCD97}"/>
          </ac:spMkLst>
        </pc:spChg>
        <pc:spChg chg="del">
          <ac:chgData name="홍윤기" userId="S::2360340022@office.kopo.ac.kr::1bdb1efb-bd84-43f7-bddf-f717fa8cf84f" providerId="AD" clId="Web-{768D2A3A-57FE-422A-D2F7-C0ACA17A4E51}" dt="2023-07-20T10:09:00.668" v="687"/>
          <ac:spMkLst>
            <pc:docMk/>
            <pc:sldMk cId="3298446465" sldId="331"/>
            <ac:spMk id="5" creationId="{1039EB2F-7687-4595-4F2C-05A256696DEE}"/>
          </ac:spMkLst>
        </pc:spChg>
        <pc:spChg chg="del">
          <ac:chgData name="홍윤기" userId="S::2360340022@office.kopo.ac.kr::1bdb1efb-bd84-43f7-bddf-f717fa8cf84f" providerId="AD" clId="Web-{768D2A3A-57FE-422A-D2F7-C0ACA17A4E51}" dt="2023-07-20T10:08:58.215" v="686"/>
          <ac:spMkLst>
            <pc:docMk/>
            <pc:sldMk cId="3298446465" sldId="331"/>
            <ac:spMk id="11" creationId="{94CAEB40-EB06-43C0-BE7D-34B0CD4F4462}"/>
          </ac:spMkLst>
        </pc:spChg>
        <pc:spChg chg="mod">
          <ac:chgData name="홍윤기" userId="S::2360340022@office.kopo.ac.kr::1bdb1efb-bd84-43f7-bddf-f717fa8cf84f" providerId="AD" clId="Web-{768D2A3A-57FE-422A-D2F7-C0ACA17A4E51}" dt="2023-07-20T10:12:36.191" v="759" actId="20577"/>
          <ac:spMkLst>
            <pc:docMk/>
            <pc:sldMk cId="3298446465" sldId="331"/>
            <ac:spMk id="17" creationId="{AA9D3B36-6F99-8554-E3CF-42515573152B}"/>
          </ac:spMkLst>
        </pc:spChg>
      </pc:sldChg>
      <pc:sldChg chg="add del replId">
        <pc:chgData name="홍윤기" userId="S::2360340022@office.kopo.ac.kr::1bdb1efb-bd84-43f7-bddf-f717fa8cf84f" providerId="AD" clId="Web-{768D2A3A-57FE-422A-D2F7-C0ACA17A4E51}" dt="2023-07-20T10:08:26.230" v="682"/>
        <pc:sldMkLst>
          <pc:docMk/>
          <pc:sldMk cId="116040543" sldId="332"/>
        </pc:sldMkLst>
      </pc:sldChg>
      <pc:sldChg chg="modSp add ord replId">
        <pc:chgData name="홍윤기" userId="S::2360340022@office.kopo.ac.kr::1bdb1efb-bd84-43f7-bddf-f717fa8cf84f" providerId="AD" clId="Web-{768D2A3A-57FE-422A-D2F7-C0ACA17A4E51}" dt="2023-07-20T10:31:53.128" v="1556"/>
        <pc:sldMkLst>
          <pc:docMk/>
          <pc:sldMk cId="4139640729" sldId="333"/>
        </pc:sldMkLst>
        <pc:spChg chg="mod">
          <ac:chgData name="홍윤기" userId="S::2360340022@office.kopo.ac.kr::1bdb1efb-bd84-43f7-bddf-f717fa8cf84f" providerId="AD" clId="Web-{768D2A3A-57FE-422A-D2F7-C0ACA17A4E51}" dt="2023-07-20T10:16:50.937" v="817" actId="20577"/>
          <ac:spMkLst>
            <pc:docMk/>
            <pc:sldMk cId="4139640729" sldId="333"/>
            <ac:spMk id="2" creationId="{94CAEB40-EB06-43C0-BE7D-34B0CD4F4462}"/>
          </ac:spMkLst>
        </pc:spChg>
        <pc:spChg chg="mod">
          <ac:chgData name="홍윤기" userId="S::2360340022@office.kopo.ac.kr::1bdb1efb-bd84-43f7-bddf-f717fa8cf84f" providerId="AD" clId="Web-{768D2A3A-57FE-422A-D2F7-C0ACA17A4E51}" dt="2023-07-20T10:31:46.737" v="1550" actId="20577"/>
          <ac:spMkLst>
            <pc:docMk/>
            <pc:sldMk cId="4139640729" sldId="333"/>
            <ac:spMk id="14" creationId="{28F179E7-8C56-439F-8AC4-40FBDCAD1A37}"/>
          </ac:spMkLst>
        </pc:spChg>
        <pc:graphicFrameChg chg="mod modGraphic">
          <ac:chgData name="홍윤기" userId="S::2360340022@office.kopo.ac.kr::1bdb1efb-bd84-43f7-bddf-f717fa8cf84f" providerId="AD" clId="Web-{768D2A3A-57FE-422A-D2F7-C0ACA17A4E51}" dt="2023-07-20T10:31:53.128" v="1556"/>
          <ac:graphicFrameMkLst>
            <pc:docMk/>
            <pc:sldMk cId="4139640729" sldId="333"/>
            <ac:graphicFrameMk id="9" creationId="{967C19F5-F66E-5E93-5714-616F02E3B7A6}"/>
          </ac:graphicFrameMkLst>
        </pc:graphicFrameChg>
      </pc:sldChg>
      <pc:sldChg chg="add del">
        <pc:chgData name="홍윤기" userId="S::2360340022@office.kopo.ac.kr::1bdb1efb-bd84-43f7-bddf-f717fa8cf84f" providerId="AD" clId="Web-{768D2A3A-57FE-422A-D2F7-C0ACA17A4E51}" dt="2023-07-20T10:08:34.011" v="685"/>
        <pc:sldMkLst>
          <pc:docMk/>
          <pc:sldMk cId="2180459684" sldId="334"/>
        </pc:sldMkLst>
      </pc:sldChg>
      <pc:sldChg chg="modSp add replId">
        <pc:chgData name="홍윤기" userId="S::2360340022@office.kopo.ac.kr::1bdb1efb-bd84-43f7-bddf-f717fa8cf84f" providerId="AD" clId="Web-{768D2A3A-57FE-422A-D2F7-C0ACA17A4E51}" dt="2023-07-20T10:55:30.882" v="1667" actId="20577"/>
        <pc:sldMkLst>
          <pc:docMk/>
          <pc:sldMk cId="1897347701" sldId="335"/>
        </pc:sldMkLst>
        <pc:spChg chg="mod">
          <ac:chgData name="홍윤기" userId="S::2360340022@office.kopo.ac.kr::1bdb1efb-bd84-43f7-bddf-f717fa8cf84f" providerId="AD" clId="Web-{768D2A3A-57FE-422A-D2F7-C0ACA17A4E51}" dt="2023-07-20T10:55:19.631" v="1663" actId="20577"/>
          <ac:spMkLst>
            <pc:docMk/>
            <pc:sldMk cId="1897347701" sldId="335"/>
            <ac:spMk id="4" creationId="{E15AF0B8-ABE3-1A83-B3A3-C620448CCD97}"/>
          </ac:spMkLst>
        </pc:spChg>
        <pc:spChg chg="mod">
          <ac:chgData name="홍윤기" userId="S::2360340022@office.kopo.ac.kr::1bdb1efb-bd84-43f7-bddf-f717fa8cf84f" providerId="AD" clId="Web-{768D2A3A-57FE-422A-D2F7-C0ACA17A4E51}" dt="2023-07-20T10:55:30.882" v="1667" actId="20577"/>
          <ac:spMkLst>
            <pc:docMk/>
            <pc:sldMk cId="1897347701" sldId="335"/>
            <ac:spMk id="14" creationId="{28F179E7-8C56-439F-8AC4-40FBDCAD1A37}"/>
          </ac:spMkLst>
        </pc:spChg>
        <pc:spChg chg="mod">
          <ac:chgData name="홍윤기" userId="S::2360340022@office.kopo.ac.kr::1bdb1efb-bd84-43f7-bddf-f717fa8cf84f" providerId="AD" clId="Web-{768D2A3A-57FE-422A-D2F7-C0ACA17A4E51}" dt="2023-07-20T10:50:32.450" v="1599" actId="20577"/>
          <ac:spMkLst>
            <pc:docMk/>
            <pc:sldMk cId="1897347701" sldId="335"/>
            <ac:spMk id="17" creationId="{AA9D3B36-6F99-8554-E3CF-42515573152B}"/>
          </ac:spMkLst>
        </pc:spChg>
      </pc:sldChg>
      <pc:sldChg chg="modSp add replId">
        <pc:chgData name="홍윤기" userId="S::2360340022@office.kopo.ac.kr::1bdb1efb-bd84-43f7-bddf-f717fa8cf84f" providerId="AD" clId="Web-{768D2A3A-57FE-422A-D2F7-C0ACA17A4E51}" dt="2023-07-20T10:53:48.019" v="1659"/>
        <pc:sldMkLst>
          <pc:docMk/>
          <pc:sldMk cId="2174640790" sldId="336"/>
        </pc:sldMkLst>
        <pc:spChg chg="mod">
          <ac:chgData name="홍윤기" userId="S::2360340022@office.kopo.ac.kr::1bdb1efb-bd84-43f7-bddf-f717fa8cf84f" providerId="AD" clId="Web-{768D2A3A-57FE-422A-D2F7-C0ACA17A4E51}" dt="2023-07-20T10:16:32.936" v="808" actId="20577"/>
          <ac:spMkLst>
            <pc:docMk/>
            <pc:sldMk cId="2174640790" sldId="336"/>
            <ac:spMk id="2" creationId="{94CAEB40-EB06-43C0-BE7D-34B0CD4F4462}"/>
          </ac:spMkLst>
        </pc:spChg>
        <pc:spChg chg="mod">
          <ac:chgData name="홍윤기" userId="S::2360340022@office.kopo.ac.kr::1bdb1efb-bd84-43f7-bddf-f717fa8cf84f" providerId="AD" clId="Web-{768D2A3A-57FE-422A-D2F7-C0ACA17A4E51}" dt="2023-07-20T10:16:07.201" v="798" actId="20577"/>
          <ac:spMkLst>
            <pc:docMk/>
            <pc:sldMk cId="2174640790" sldId="336"/>
            <ac:spMk id="14" creationId="{28F179E7-8C56-439F-8AC4-40FBDCAD1A37}"/>
          </ac:spMkLst>
        </pc:spChg>
        <pc:graphicFrameChg chg="mod modGraphic">
          <ac:chgData name="홍윤기" userId="S::2360340022@office.kopo.ac.kr::1bdb1efb-bd84-43f7-bddf-f717fa8cf84f" providerId="AD" clId="Web-{768D2A3A-57FE-422A-D2F7-C0ACA17A4E51}" dt="2023-07-20T10:53:48.019" v="1659"/>
          <ac:graphicFrameMkLst>
            <pc:docMk/>
            <pc:sldMk cId="2174640790" sldId="336"/>
            <ac:graphicFrameMk id="9" creationId="{967C19F5-F66E-5E93-5714-616F02E3B7A6}"/>
          </ac:graphicFrameMkLst>
        </pc:graphicFrameChg>
      </pc:sldChg>
      <pc:sldChg chg="modSp add del ord replId">
        <pc:chgData name="홍윤기" userId="S::2360340022@office.kopo.ac.kr::1bdb1efb-bd84-43f7-bddf-f717fa8cf84f" providerId="AD" clId="Web-{768D2A3A-57FE-422A-D2F7-C0ACA17A4E51}" dt="2023-07-20T10:31:38.080" v="1547"/>
        <pc:sldMkLst>
          <pc:docMk/>
          <pc:sldMk cId="3733597009" sldId="337"/>
        </pc:sldMkLst>
        <pc:spChg chg="mod">
          <ac:chgData name="홍윤기" userId="S::2360340022@office.kopo.ac.kr::1bdb1efb-bd84-43f7-bddf-f717fa8cf84f" providerId="AD" clId="Web-{768D2A3A-57FE-422A-D2F7-C0ACA17A4E51}" dt="2023-07-20T10:19:01.332" v="996" actId="20577"/>
          <ac:spMkLst>
            <pc:docMk/>
            <pc:sldMk cId="3733597009" sldId="337"/>
            <ac:spMk id="4" creationId="{E15AF0B8-ABE3-1A83-B3A3-C620448CCD97}"/>
          </ac:spMkLst>
        </pc:spChg>
      </pc:sldChg>
    </pc:docChg>
  </pc:docChgLst>
  <pc:docChgLst>
    <pc:chgData name="홍윤기" userId="S::2360340022@office.kopo.ac.kr::1bdb1efb-bd84-43f7-bddf-f717fa8cf84f" providerId="AD" clId="Web-{541CD4D8-2A72-FE4C-2DB8-15EAC598AF69}"/>
    <pc:docChg chg="addSld delSld modSld">
      <pc:chgData name="홍윤기" userId="S::2360340022@office.kopo.ac.kr::1bdb1efb-bd84-43f7-bddf-f717fa8cf84f" providerId="AD" clId="Web-{541CD4D8-2A72-FE4C-2DB8-15EAC598AF69}" dt="2023-05-30T08:37:36.881" v="2119"/>
      <pc:docMkLst>
        <pc:docMk/>
      </pc:docMkLst>
      <pc:sldChg chg="addSp delSp modSp">
        <pc:chgData name="홍윤기" userId="S::2360340022@office.kopo.ac.kr::1bdb1efb-bd84-43f7-bddf-f717fa8cf84f" providerId="AD" clId="Web-{541CD4D8-2A72-FE4C-2DB8-15EAC598AF69}" dt="2023-05-30T05:51:28.186" v="134" actId="20577"/>
        <pc:sldMkLst>
          <pc:docMk/>
          <pc:sldMk cId="1920976025" sldId="310"/>
        </pc:sldMkLst>
        <pc:spChg chg="mod">
          <ac:chgData name="홍윤기" userId="S::2360340022@office.kopo.ac.kr::1bdb1efb-bd84-43f7-bddf-f717fa8cf84f" providerId="AD" clId="Web-{541CD4D8-2A72-FE4C-2DB8-15EAC598AF69}" dt="2023-05-30T05:51:28.186" v="134" actId="20577"/>
          <ac:spMkLst>
            <pc:docMk/>
            <pc:sldMk cId="1920976025" sldId="310"/>
            <ac:spMk id="3" creationId="{F0C3C43F-08F5-4C3A-900D-3FEB000F525C}"/>
          </ac:spMkLst>
        </pc:spChg>
        <pc:graphicFrameChg chg="add del mod modGraphic">
          <ac:chgData name="홍윤기" userId="S::2360340022@office.kopo.ac.kr::1bdb1efb-bd84-43f7-bddf-f717fa8cf84f" providerId="AD" clId="Web-{541CD4D8-2A72-FE4C-2DB8-15EAC598AF69}" dt="2023-05-30T05:50:35.635" v="90"/>
          <ac:graphicFrameMkLst>
            <pc:docMk/>
            <pc:sldMk cId="1920976025" sldId="310"/>
            <ac:graphicFrameMk id="2" creationId="{00000000-0000-0000-0000-000000000000}"/>
          </ac:graphicFrameMkLst>
        </pc:graphicFrameChg>
        <pc:graphicFrameChg chg="add del mod">
          <ac:chgData name="홍윤기" userId="S::2360340022@office.kopo.ac.kr::1bdb1efb-bd84-43f7-bddf-f717fa8cf84f" providerId="AD" clId="Web-{541CD4D8-2A72-FE4C-2DB8-15EAC598AF69}" dt="2023-05-30T05:50:27.150" v="82"/>
          <ac:graphicFrameMkLst>
            <pc:docMk/>
            <pc:sldMk cId="1920976025" sldId="310"/>
            <ac:graphicFrameMk id="6" creationId="{9CFBB659-E3EF-3046-DFDB-7104749C8AFF}"/>
          </ac:graphicFrameMkLst>
        </pc:graphicFrameChg>
      </pc:sldChg>
      <pc:sldChg chg="addSp delSp modSp">
        <pc:chgData name="홍윤기" userId="S::2360340022@office.kopo.ac.kr::1bdb1efb-bd84-43f7-bddf-f717fa8cf84f" providerId="AD" clId="Web-{541CD4D8-2A72-FE4C-2DB8-15EAC598AF69}" dt="2023-05-30T06:39:26.485" v="1453" actId="20577"/>
        <pc:sldMkLst>
          <pc:docMk/>
          <pc:sldMk cId="2062548581" sldId="319"/>
        </pc:sldMkLst>
        <pc:spChg chg="mod">
          <ac:chgData name="홍윤기" userId="S::2360340022@office.kopo.ac.kr::1bdb1efb-bd84-43f7-bddf-f717fa8cf84f" providerId="AD" clId="Web-{541CD4D8-2A72-FE4C-2DB8-15EAC598AF69}" dt="2023-05-30T06:22:46.492" v="1141" actId="20577"/>
          <ac:spMkLst>
            <pc:docMk/>
            <pc:sldMk cId="2062548581" sldId="319"/>
            <ac:spMk id="2" creationId="{94CAEB40-EB06-43C0-BE7D-34B0CD4F4462}"/>
          </ac:spMkLst>
        </pc:spChg>
        <pc:spChg chg="add del mod">
          <ac:chgData name="홍윤기" userId="S::2360340022@office.kopo.ac.kr::1bdb1efb-bd84-43f7-bddf-f717fa8cf84f" providerId="AD" clId="Web-{541CD4D8-2A72-FE4C-2DB8-15EAC598AF69}" dt="2023-05-30T06:22:09.458" v="1128"/>
          <ac:spMkLst>
            <pc:docMk/>
            <pc:sldMk cId="2062548581" sldId="319"/>
            <ac:spMk id="4" creationId="{E15AF0B8-ABE3-1A83-B3A3-C620448CCD97}"/>
          </ac:spMkLst>
        </pc:spChg>
        <pc:spChg chg="add del mod">
          <ac:chgData name="홍윤기" userId="S::2360340022@office.kopo.ac.kr::1bdb1efb-bd84-43f7-bddf-f717fa8cf84f" providerId="AD" clId="Web-{541CD4D8-2A72-FE4C-2DB8-15EAC598AF69}" dt="2023-05-30T06:22:09.458" v="1127"/>
          <ac:spMkLst>
            <pc:docMk/>
            <pc:sldMk cId="2062548581" sldId="319"/>
            <ac:spMk id="5" creationId="{1039EB2F-7687-4595-4F2C-05A256696DEE}"/>
          </ac:spMkLst>
        </pc:spChg>
        <pc:spChg chg="del mod">
          <ac:chgData name="홍윤기" userId="S::2360340022@office.kopo.ac.kr::1bdb1efb-bd84-43f7-bddf-f717fa8cf84f" providerId="AD" clId="Web-{541CD4D8-2A72-FE4C-2DB8-15EAC598AF69}" dt="2023-05-30T06:22:09.458" v="1130"/>
          <ac:spMkLst>
            <pc:docMk/>
            <pc:sldMk cId="2062548581" sldId="319"/>
            <ac:spMk id="11" creationId="{94CAEB40-EB06-43C0-BE7D-34B0CD4F4462}"/>
          </ac:spMkLst>
        </pc:spChg>
        <pc:spChg chg="del mod">
          <ac:chgData name="홍윤기" userId="S::2360340022@office.kopo.ac.kr::1bdb1efb-bd84-43f7-bddf-f717fa8cf84f" providerId="AD" clId="Web-{541CD4D8-2A72-FE4C-2DB8-15EAC598AF69}" dt="2023-05-30T06:22:09.458" v="1129"/>
          <ac:spMkLst>
            <pc:docMk/>
            <pc:sldMk cId="2062548581" sldId="319"/>
            <ac:spMk id="17" creationId="{AA9D3B36-6F99-8554-E3CF-42515573152B}"/>
          </ac:spMkLst>
        </pc:spChg>
        <pc:spChg chg="mod">
          <ac:chgData name="홍윤기" userId="S::2360340022@office.kopo.ac.kr::1bdb1efb-bd84-43f7-bddf-f717fa8cf84f" providerId="AD" clId="Web-{541CD4D8-2A72-FE4C-2DB8-15EAC598AF69}" dt="2023-05-30T06:39:26.485" v="1453" actId="20577"/>
          <ac:spMkLst>
            <pc:docMk/>
            <pc:sldMk cId="2062548581" sldId="319"/>
            <ac:spMk id="18" creationId="{898383CB-3FCE-723C-F6A8-0120735A1918}"/>
          </ac:spMkLst>
        </pc:spChg>
      </pc:sldChg>
      <pc:sldChg chg="addSp delSp modSp">
        <pc:chgData name="홍윤기" userId="S::2360340022@office.kopo.ac.kr::1bdb1efb-bd84-43f7-bddf-f717fa8cf84f" providerId="AD" clId="Web-{541CD4D8-2A72-FE4C-2DB8-15EAC598AF69}" dt="2023-05-30T06:52:04.648" v="2115"/>
        <pc:sldMkLst>
          <pc:docMk/>
          <pc:sldMk cId="1622188143" sldId="321"/>
        </pc:sldMkLst>
        <pc:spChg chg="add del mod">
          <ac:chgData name="홍윤기" userId="S::2360340022@office.kopo.ac.kr::1bdb1efb-bd84-43f7-bddf-f717fa8cf84f" providerId="AD" clId="Web-{541CD4D8-2A72-FE4C-2DB8-15EAC598AF69}" dt="2023-05-30T05:47:59.843" v="3"/>
          <ac:spMkLst>
            <pc:docMk/>
            <pc:sldMk cId="1622188143" sldId="321"/>
            <ac:spMk id="4" creationId="{51411898-CD9D-A2D7-2A7B-4266313115AF}"/>
          </ac:spMkLst>
        </pc:spChg>
        <pc:graphicFrameChg chg="add mod modGraphic">
          <ac:chgData name="홍윤기" userId="S::2360340022@office.kopo.ac.kr::1bdb1efb-bd84-43f7-bddf-f717fa8cf84f" providerId="AD" clId="Web-{541CD4D8-2A72-FE4C-2DB8-15EAC598AF69}" dt="2023-05-30T06:52:04.648" v="2115"/>
          <ac:graphicFrameMkLst>
            <pc:docMk/>
            <pc:sldMk cId="1622188143" sldId="321"/>
            <ac:graphicFrameMk id="5" creationId="{FECF71F6-FA8E-CB8F-B1D8-99F0557780D3}"/>
          </ac:graphicFrameMkLst>
        </pc:graphicFrameChg>
        <pc:graphicFrameChg chg="mod modGraphic">
          <ac:chgData name="홍윤기" userId="S::2360340022@office.kopo.ac.kr::1bdb1efb-bd84-43f7-bddf-f717fa8cf84f" providerId="AD" clId="Web-{541CD4D8-2A72-FE4C-2DB8-15EAC598AF69}" dt="2023-05-30T06:51:10.223" v="2011"/>
          <ac:graphicFrameMkLst>
            <pc:docMk/>
            <pc:sldMk cId="1622188143" sldId="321"/>
            <ac:graphicFrameMk id="9" creationId="{967C19F5-F66E-5E93-5714-616F02E3B7A6}"/>
          </ac:graphicFrameMkLst>
        </pc:graphicFrameChg>
      </pc:sldChg>
      <pc:sldChg chg="add del replId">
        <pc:chgData name="홍윤기" userId="S::2360340022@office.kopo.ac.kr::1bdb1efb-bd84-43f7-bddf-f717fa8cf84f" providerId="AD" clId="Web-{541CD4D8-2A72-FE4C-2DB8-15EAC598AF69}" dt="2023-05-30T08:37:36.881" v="2116"/>
        <pc:sldMkLst>
          <pc:docMk/>
          <pc:sldMk cId="31246096" sldId="322"/>
        </pc:sldMkLst>
      </pc:sldChg>
      <pc:sldChg chg="add del replId">
        <pc:chgData name="홍윤기" userId="S::2360340022@office.kopo.ac.kr::1bdb1efb-bd84-43f7-bddf-f717fa8cf84f" providerId="AD" clId="Web-{541CD4D8-2A72-FE4C-2DB8-15EAC598AF69}" dt="2023-05-30T08:37:36.881" v="2117"/>
        <pc:sldMkLst>
          <pc:docMk/>
          <pc:sldMk cId="3828690447" sldId="323"/>
        </pc:sldMkLst>
      </pc:sldChg>
      <pc:sldChg chg="add del replId">
        <pc:chgData name="홍윤기" userId="S::2360340022@office.kopo.ac.kr::1bdb1efb-bd84-43f7-bddf-f717fa8cf84f" providerId="AD" clId="Web-{541CD4D8-2A72-FE4C-2DB8-15EAC598AF69}" dt="2023-05-30T08:37:36.881" v="2118"/>
        <pc:sldMkLst>
          <pc:docMk/>
          <pc:sldMk cId="2654512601" sldId="324"/>
        </pc:sldMkLst>
      </pc:sldChg>
      <pc:sldChg chg="modSp add del replId">
        <pc:chgData name="홍윤기" userId="S::2360340022@office.kopo.ac.kr::1bdb1efb-bd84-43f7-bddf-f717fa8cf84f" providerId="AD" clId="Web-{541CD4D8-2A72-FE4C-2DB8-15EAC598AF69}" dt="2023-05-30T08:37:36.881" v="2119"/>
        <pc:sldMkLst>
          <pc:docMk/>
          <pc:sldMk cId="937461457" sldId="325"/>
        </pc:sldMkLst>
        <pc:spChg chg="mod">
          <ac:chgData name="홍윤기" userId="S::2360340022@office.kopo.ac.kr::1bdb1efb-bd84-43f7-bddf-f717fa8cf84f" providerId="AD" clId="Web-{541CD4D8-2A72-FE4C-2DB8-15EAC598AF69}" dt="2023-05-30T05:50:04.461" v="53" actId="1076"/>
          <ac:spMkLst>
            <pc:docMk/>
            <pc:sldMk cId="937461457" sldId="325"/>
            <ac:spMk id="3" creationId="{F0C3C43F-08F5-4C3A-900D-3FEB000F525C}"/>
          </ac:spMkLst>
        </pc:spChg>
        <pc:graphicFrameChg chg="mod modGraphic">
          <ac:chgData name="홍윤기" userId="S::2360340022@office.kopo.ac.kr::1bdb1efb-bd84-43f7-bddf-f717fa8cf84f" providerId="AD" clId="Web-{541CD4D8-2A72-FE4C-2DB8-15EAC598AF69}" dt="2023-05-30T05:50:17.368" v="79"/>
          <ac:graphicFrameMkLst>
            <pc:docMk/>
            <pc:sldMk cId="937461457" sldId="325"/>
            <ac:graphicFrameMk id="2" creationId="{00000000-0000-0000-0000-000000000000}"/>
          </ac:graphicFrameMkLst>
        </pc:graphicFrameChg>
      </pc:sldChg>
      <pc:sldChg chg="add del replId">
        <pc:chgData name="홍윤기" userId="S::2360340022@office.kopo.ac.kr::1bdb1efb-bd84-43f7-bddf-f717fa8cf84f" providerId="AD" clId="Web-{541CD4D8-2A72-FE4C-2DB8-15EAC598AF69}" dt="2023-05-30T06:47:14.972" v="1718"/>
        <pc:sldMkLst>
          <pc:docMk/>
          <pc:sldMk cId="4227492724" sldId="326"/>
        </pc:sldMkLst>
      </pc:sldChg>
      <pc:sldChg chg="delSp modSp add replId">
        <pc:chgData name="홍윤기" userId="S::2360340022@office.kopo.ac.kr::1bdb1efb-bd84-43f7-bddf-f717fa8cf84f" providerId="AD" clId="Web-{541CD4D8-2A72-FE4C-2DB8-15EAC598AF69}" dt="2023-05-30T06:45:08.728" v="1624" actId="20577"/>
        <pc:sldMkLst>
          <pc:docMk/>
          <pc:sldMk cId="3946995775" sldId="327"/>
        </pc:sldMkLst>
        <pc:spChg chg="del">
          <ac:chgData name="홍윤기" userId="S::2360340022@office.kopo.ac.kr::1bdb1efb-bd84-43f7-bddf-f717fa8cf84f" providerId="AD" clId="Web-{541CD4D8-2A72-FE4C-2DB8-15EAC598AF69}" dt="2023-05-30T06:22:13.036" v="1131"/>
          <ac:spMkLst>
            <pc:docMk/>
            <pc:sldMk cId="3946995775" sldId="327"/>
            <ac:spMk id="2" creationId="{94CAEB40-EB06-43C0-BE7D-34B0CD4F4462}"/>
          </ac:spMkLst>
        </pc:spChg>
        <pc:spChg chg="mod">
          <ac:chgData name="홍윤기" userId="S::2360340022@office.kopo.ac.kr::1bdb1efb-bd84-43f7-bddf-f717fa8cf84f" providerId="AD" clId="Web-{541CD4D8-2A72-FE4C-2DB8-15EAC598AF69}" dt="2023-05-30T06:44:01.848" v="1579" actId="20577"/>
          <ac:spMkLst>
            <pc:docMk/>
            <pc:sldMk cId="3946995775" sldId="327"/>
            <ac:spMk id="4" creationId="{E15AF0B8-ABE3-1A83-B3A3-C620448CCD97}"/>
          </ac:spMkLst>
        </pc:spChg>
        <pc:spChg chg="mod">
          <ac:chgData name="홍윤기" userId="S::2360340022@office.kopo.ac.kr::1bdb1efb-bd84-43f7-bddf-f717fa8cf84f" providerId="AD" clId="Web-{541CD4D8-2A72-FE4C-2DB8-15EAC598AF69}" dt="2023-05-30T06:45:08.728" v="1624" actId="20577"/>
          <ac:spMkLst>
            <pc:docMk/>
            <pc:sldMk cId="3946995775" sldId="327"/>
            <ac:spMk id="5" creationId="{1039EB2F-7687-4595-4F2C-05A256696DEE}"/>
          </ac:spMkLst>
        </pc:spChg>
        <pc:spChg chg="mod">
          <ac:chgData name="홍윤기" userId="S::2360340022@office.kopo.ac.kr::1bdb1efb-bd84-43f7-bddf-f717fa8cf84f" providerId="AD" clId="Web-{541CD4D8-2A72-FE4C-2DB8-15EAC598AF69}" dt="2023-05-30T06:22:22.724" v="1134" actId="1076"/>
          <ac:spMkLst>
            <pc:docMk/>
            <pc:sldMk cId="3946995775" sldId="327"/>
            <ac:spMk id="17" creationId="{AA9D3B36-6F99-8554-E3CF-42515573152B}"/>
          </ac:spMkLst>
        </pc:spChg>
        <pc:spChg chg="del">
          <ac:chgData name="홍윤기" userId="S::2360340022@office.kopo.ac.kr::1bdb1efb-bd84-43f7-bddf-f717fa8cf84f" providerId="AD" clId="Web-{541CD4D8-2A72-FE4C-2DB8-15EAC598AF69}" dt="2023-05-30T06:22:14.240" v="1132"/>
          <ac:spMkLst>
            <pc:docMk/>
            <pc:sldMk cId="3946995775" sldId="327"/>
            <ac:spMk id="18" creationId="{898383CB-3FCE-723C-F6A8-0120735A1918}"/>
          </ac:spMkLst>
        </pc:spChg>
      </pc:sldChg>
      <pc:sldChg chg="modSp add replId">
        <pc:chgData name="홍윤기" userId="S::2360340022@office.kopo.ac.kr::1bdb1efb-bd84-43f7-bddf-f717fa8cf84f" providerId="AD" clId="Web-{541CD4D8-2A72-FE4C-2DB8-15EAC598AF69}" dt="2023-05-30T06:40:47.601" v="1487" actId="20577"/>
        <pc:sldMkLst>
          <pc:docMk/>
          <pc:sldMk cId="3522064735" sldId="328"/>
        </pc:sldMkLst>
        <pc:spChg chg="mod">
          <ac:chgData name="홍윤기" userId="S::2360340022@office.kopo.ac.kr::1bdb1efb-bd84-43f7-bddf-f717fa8cf84f" providerId="AD" clId="Web-{541CD4D8-2A72-FE4C-2DB8-15EAC598AF69}" dt="2023-05-30T06:40:47.601" v="1487" actId="20577"/>
          <ac:spMkLst>
            <pc:docMk/>
            <pc:sldMk cId="3522064735" sldId="328"/>
            <ac:spMk id="18" creationId="{898383CB-3FCE-723C-F6A8-0120735A1918}"/>
          </ac:spMkLst>
        </pc:spChg>
      </pc:sldChg>
    </pc:docChg>
  </pc:docChgLst>
  <pc:docChgLst>
    <pc:chgData name="홍윤기" userId="S::2360340022@office.kopo.ac.kr::1bdb1efb-bd84-43f7-bddf-f717fa8cf84f" providerId="AD" clId="Web-{39DB5E92-ADE4-978D-D2B1-7B8FFDE2A726}"/>
    <pc:docChg chg="modSld">
      <pc:chgData name="홍윤기" userId="S::2360340022@office.kopo.ac.kr::1bdb1efb-bd84-43f7-bddf-f717fa8cf84f" providerId="AD" clId="Web-{39DB5E92-ADE4-978D-D2B1-7B8FFDE2A726}" dt="2023-07-21T03:46:38.499" v="1"/>
      <pc:docMkLst>
        <pc:docMk/>
      </pc:docMkLst>
      <pc:sldChg chg="modSp">
        <pc:chgData name="홍윤기" userId="S::2360340022@office.kopo.ac.kr::1bdb1efb-bd84-43f7-bddf-f717fa8cf84f" providerId="AD" clId="Web-{39DB5E92-ADE4-978D-D2B1-7B8FFDE2A726}" dt="2023-07-21T03:46:38.499" v="1"/>
        <pc:sldMkLst>
          <pc:docMk/>
          <pc:sldMk cId="2174640790" sldId="336"/>
        </pc:sldMkLst>
        <pc:graphicFrameChg chg="modGraphic">
          <ac:chgData name="홍윤기" userId="S::2360340022@office.kopo.ac.kr::1bdb1efb-bd84-43f7-bddf-f717fa8cf84f" providerId="AD" clId="Web-{39DB5E92-ADE4-978D-D2B1-7B8FFDE2A726}" dt="2023-07-21T03:46:38.499" v="1"/>
          <ac:graphicFrameMkLst>
            <pc:docMk/>
            <pc:sldMk cId="2174640790" sldId="336"/>
            <ac:graphicFrameMk id="9" creationId="{967C19F5-F66E-5E93-5714-616F02E3B7A6}"/>
          </ac:graphicFrameMkLst>
        </pc:graphicFrameChg>
      </pc:sldChg>
    </pc:docChg>
  </pc:docChgLst>
  <pc:docChgLst>
    <pc:chgData name="장석주" userId="60802a1d-ff80-4eeb-a4f7-f16fe12f7caf" providerId="ADAL" clId="{71821601-0A9A-480C-B3CC-396170010293}"/>
    <pc:docChg chg="undo custSel modSld">
      <pc:chgData name="장석주" userId="60802a1d-ff80-4eeb-a4f7-f16fe12f7caf" providerId="ADAL" clId="{71821601-0A9A-480C-B3CC-396170010293}" dt="2023-05-22T04:39:10.578" v="45" actId="207"/>
      <pc:docMkLst>
        <pc:docMk/>
      </pc:docMkLst>
      <pc:sldChg chg="modSp mod">
        <pc:chgData name="장석주" userId="60802a1d-ff80-4eeb-a4f7-f16fe12f7caf" providerId="ADAL" clId="{71821601-0A9A-480C-B3CC-396170010293}" dt="2023-05-22T02:47:22.559" v="2" actId="6549"/>
        <pc:sldMkLst>
          <pc:docMk/>
          <pc:sldMk cId="1920976025" sldId="310"/>
        </pc:sldMkLst>
        <pc:spChg chg="mod">
          <ac:chgData name="장석주" userId="60802a1d-ff80-4eeb-a4f7-f16fe12f7caf" providerId="ADAL" clId="{71821601-0A9A-480C-B3CC-396170010293}" dt="2023-05-22T02:47:15.100" v="0" actId="6549"/>
          <ac:spMkLst>
            <pc:docMk/>
            <pc:sldMk cId="1920976025" sldId="310"/>
            <ac:spMk id="3" creationId="{F0C3C43F-08F5-4C3A-900D-3FEB000F525C}"/>
          </ac:spMkLst>
        </pc:spChg>
        <pc:graphicFrameChg chg="mod modGraphic">
          <ac:chgData name="장석주" userId="60802a1d-ff80-4eeb-a4f7-f16fe12f7caf" providerId="ADAL" clId="{71821601-0A9A-480C-B3CC-396170010293}" dt="2023-05-22T02:47:22.559" v="2" actId="6549"/>
          <ac:graphicFrameMkLst>
            <pc:docMk/>
            <pc:sldMk cId="1920976025" sldId="310"/>
            <ac:graphicFrameMk id="2" creationId="{00000000-0000-0000-0000-000000000000}"/>
          </ac:graphicFrameMkLst>
        </pc:graphicFrameChg>
      </pc:sldChg>
      <pc:sldChg chg="delSp modSp mod">
        <pc:chgData name="장석주" userId="60802a1d-ff80-4eeb-a4f7-f16fe12f7caf" providerId="ADAL" clId="{71821601-0A9A-480C-B3CC-396170010293}" dt="2023-05-22T02:47:36.915" v="9"/>
        <pc:sldMkLst>
          <pc:docMk/>
          <pc:sldMk cId="2062548581" sldId="319"/>
        </pc:sldMkLst>
        <pc:spChg chg="del mod">
          <ac:chgData name="장석주" userId="60802a1d-ff80-4eeb-a4f7-f16fe12f7caf" providerId="ADAL" clId="{71821601-0A9A-480C-B3CC-396170010293}" dt="2023-05-22T02:47:36.915" v="9"/>
          <ac:spMkLst>
            <pc:docMk/>
            <pc:sldMk cId="2062548581" sldId="319"/>
            <ac:spMk id="9" creationId="{DDDE17BB-C83F-4A36-BB2C-14F9CAB4C0A1}"/>
          </ac:spMkLst>
        </pc:spChg>
        <pc:spChg chg="mod">
          <ac:chgData name="장석주" userId="60802a1d-ff80-4eeb-a4f7-f16fe12f7caf" providerId="ADAL" clId="{71821601-0A9A-480C-B3CC-396170010293}" dt="2023-05-22T02:47:29.615" v="3" actId="6549"/>
          <ac:spMkLst>
            <pc:docMk/>
            <pc:sldMk cId="2062548581" sldId="319"/>
            <ac:spMk id="18" creationId="{898383CB-3FCE-723C-F6A8-0120735A1918}"/>
          </ac:spMkLst>
        </pc:spChg>
        <pc:spChg chg="del mod">
          <ac:chgData name="장석주" userId="60802a1d-ff80-4eeb-a4f7-f16fe12f7caf" providerId="ADAL" clId="{71821601-0A9A-480C-B3CC-396170010293}" dt="2023-05-22T02:47:36.915" v="7"/>
          <ac:spMkLst>
            <pc:docMk/>
            <pc:sldMk cId="2062548581" sldId="319"/>
            <ac:spMk id="19" creationId="{E059265C-4D33-516B-960F-E47C3046A589}"/>
          </ac:spMkLst>
        </pc:spChg>
      </pc:sldChg>
      <pc:sldChg chg="modSp mod">
        <pc:chgData name="장석주" userId="60802a1d-ff80-4eeb-a4f7-f16fe12f7caf" providerId="ADAL" clId="{71821601-0A9A-480C-B3CC-396170010293}" dt="2023-05-22T04:39:10.578" v="45" actId="207"/>
        <pc:sldMkLst>
          <pc:docMk/>
          <pc:sldMk cId="1622188143" sldId="321"/>
        </pc:sldMkLst>
        <pc:graphicFrameChg chg="mod modGraphic">
          <ac:chgData name="장석주" userId="60802a1d-ff80-4eeb-a4f7-f16fe12f7caf" providerId="ADAL" clId="{71821601-0A9A-480C-B3CC-396170010293}" dt="2023-05-22T04:39:10.578" v="45" actId="207"/>
          <ac:graphicFrameMkLst>
            <pc:docMk/>
            <pc:sldMk cId="1622188143" sldId="321"/>
            <ac:graphicFrameMk id="9" creationId="{967C19F5-F66E-5E93-5714-616F02E3B7A6}"/>
          </ac:graphicFrameMkLst>
        </pc:graphicFrameChg>
      </pc:sldChg>
    </pc:docChg>
  </pc:docChgLst>
  <pc:docChgLst>
    <pc:chgData name="홍윤기" userId="S::2360340022@office.kopo.ac.kr::1bdb1efb-bd84-43f7-bddf-f717fa8cf84f" providerId="AD" clId="Web-{C6F531FE-1094-5AF8-DF3C-8D2E210D38C3}"/>
    <pc:docChg chg="delSld modSld">
      <pc:chgData name="홍윤기" userId="S::2360340022@office.kopo.ac.kr::1bdb1efb-bd84-43f7-bddf-f717fa8cf84f" providerId="AD" clId="Web-{C6F531FE-1094-5AF8-DF3C-8D2E210D38C3}" dt="2023-06-16T00:11:57.694" v="871" actId="20577"/>
      <pc:docMkLst>
        <pc:docMk/>
      </pc:docMkLst>
      <pc:sldChg chg="modSp">
        <pc:chgData name="홍윤기" userId="S::2360340022@office.kopo.ac.kr::1bdb1efb-bd84-43f7-bddf-f717fa8cf84f" providerId="AD" clId="Web-{C6F531FE-1094-5AF8-DF3C-8D2E210D38C3}" dt="2023-06-16T00:07:57.997" v="795" actId="20577"/>
        <pc:sldMkLst>
          <pc:docMk/>
          <pc:sldMk cId="1920976025" sldId="310"/>
        </pc:sldMkLst>
        <pc:spChg chg="mod">
          <ac:chgData name="홍윤기" userId="S::2360340022@office.kopo.ac.kr::1bdb1efb-bd84-43f7-bddf-f717fa8cf84f" providerId="AD" clId="Web-{C6F531FE-1094-5AF8-DF3C-8D2E210D38C3}" dt="2023-06-16T00:07:57.997" v="795" actId="20577"/>
          <ac:spMkLst>
            <pc:docMk/>
            <pc:sldMk cId="1920976025" sldId="310"/>
            <ac:spMk id="3" creationId="{F0C3C43F-08F5-4C3A-900D-3FEB000F525C}"/>
          </ac:spMkLst>
        </pc:spChg>
        <pc:graphicFrameChg chg="mod modGraphic">
          <ac:chgData name="홍윤기" userId="S::2360340022@office.kopo.ac.kr::1bdb1efb-bd84-43f7-bddf-f717fa8cf84f" providerId="AD" clId="Web-{C6F531FE-1094-5AF8-DF3C-8D2E210D38C3}" dt="2023-06-15T04:51:52.099" v="27"/>
          <ac:graphicFrameMkLst>
            <pc:docMk/>
            <pc:sldMk cId="1920976025" sldId="310"/>
            <ac:graphicFrameMk id="2" creationId="{00000000-0000-0000-0000-000000000000}"/>
          </ac:graphicFrameMkLst>
        </pc:graphicFrameChg>
      </pc:sldChg>
      <pc:sldChg chg="modSp">
        <pc:chgData name="홍윤기" userId="S::2360340022@office.kopo.ac.kr::1bdb1efb-bd84-43f7-bddf-f717fa8cf84f" providerId="AD" clId="Web-{C6F531FE-1094-5AF8-DF3C-8D2E210D38C3}" dt="2023-06-16T00:11:57.694" v="871" actId="20577"/>
        <pc:sldMkLst>
          <pc:docMk/>
          <pc:sldMk cId="2062548581" sldId="319"/>
        </pc:sldMkLst>
        <pc:spChg chg="mod">
          <ac:chgData name="홍윤기" userId="S::2360340022@office.kopo.ac.kr::1bdb1efb-bd84-43f7-bddf-f717fa8cf84f" providerId="AD" clId="Web-{C6F531FE-1094-5AF8-DF3C-8D2E210D38C3}" dt="2023-06-16T00:11:57.694" v="871" actId="20577"/>
          <ac:spMkLst>
            <pc:docMk/>
            <pc:sldMk cId="2062548581" sldId="319"/>
            <ac:spMk id="18" creationId="{898383CB-3FCE-723C-F6A8-0120735A1918}"/>
          </ac:spMkLst>
        </pc:spChg>
      </pc:sldChg>
      <pc:sldChg chg="addSp delSp modSp">
        <pc:chgData name="홍윤기" userId="S::2360340022@office.kopo.ac.kr::1bdb1efb-bd84-43f7-bddf-f717fa8cf84f" providerId="AD" clId="Web-{C6F531FE-1094-5AF8-DF3C-8D2E210D38C3}" dt="2023-06-16T00:10:48.254" v="863"/>
        <pc:sldMkLst>
          <pc:docMk/>
          <pc:sldMk cId="1622188143" sldId="321"/>
        </pc:sldMkLst>
        <pc:spChg chg="add del mod">
          <ac:chgData name="홍윤기" userId="S::2360340022@office.kopo.ac.kr::1bdb1efb-bd84-43f7-bddf-f717fa8cf84f" providerId="AD" clId="Web-{C6F531FE-1094-5AF8-DF3C-8D2E210D38C3}" dt="2023-06-15T05:22:03.991" v="711"/>
          <ac:spMkLst>
            <pc:docMk/>
            <pc:sldMk cId="1622188143" sldId="321"/>
            <ac:spMk id="6" creationId="{42344159-18B4-56C4-FB2C-E93F5E7436D2}"/>
          </ac:spMkLst>
        </pc:spChg>
        <pc:graphicFrameChg chg="del">
          <ac:chgData name="홍윤기" userId="S::2360340022@office.kopo.ac.kr::1bdb1efb-bd84-43f7-bddf-f717fa8cf84f" providerId="AD" clId="Web-{C6F531FE-1094-5AF8-DF3C-8D2E210D38C3}" dt="2023-06-15T05:14:27.479" v="341"/>
          <ac:graphicFrameMkLst>
            <pc:docMk/>
            <pc:sldMk cId="1622188143" sldId="321"/>
            <ac:graphicFrameMk id="5" creationId="{FECF71F6-FA8E-CB8F-B1D8-99F0557780D3}"/>
          </ac:graphicFrameMkLst>
        </pc:graphicFrameChg>
        <pc:graphicFrameChg chg="mod modGraphic">
          <ac:chgData name="홍윤기" userId="S::2360340022@office.kopo.ac.kr::1bdb1efb-bd84-43f7-bddf-f717fa8cf84f" providerId="AD" clId="Web-{C6F531FE-1094-5AF8-DF3C-8D2E210D38C3}" dt="2023-06-16T00:10:48.254" v="863"/>
          <ac:graphicFrameMkLst>
            <pc:docMk/>
            <pc:sldMk cId="1622188143" sldId="321"/>
            <ac:graphicFrameMk id="9" creationId="{967C19F5-F66E-5E93-5714-616F02E3B7A6}"/>
          </ac:graphicFrameMkLst>
        </pc:graphicFrameChg>
      </pc:sldChg>
      <pc:sldChg chg="modSp">
        <pc:chgData name="홍윤기" userId="S::2360340022@office.kopo.ac.kr::1bdb1efb-bd84-43f7-bddf-f717fa8cf84f" providerId="AD" clId="Web-{C6F531FE-1094-5AF8-DF3C-8D2E210D38C3}" dt="2023-06-16T00:09:30.860" v="823" actId="20577"/>
        <pc:sldMkLst>
          <pc:docMk/>
          <pc:sldMk cId="3946995775" sldId="327"/>
        </pc:sldMkLst>
        <pc:spChg chg="mod">
          <ac:chgData name="홍윤기" userId="S::2360340022@office.kopo.ac.kr::1bdb1efb-bd84-43f7-bddf-f717fa8cf84f" providerId="AD" clId="Web-{C6F531FE-1094-5AF8-DF3C-8D2E210D38C3}" dt="2023-06-15T05:15:51.046" v="349" actId="20577"/>
          <ac:spMkLst>
            <pc:docMk/>
            <pc:sldMk cId="3946995775" sldId="327"/>
            <ac:spMk id="4" creationId="{E15AF0B8-ABE3-1A83-B3A3-C620448CCD97}"/>
          </ac:spMkLst>
        </pc:spChg>
        <pc:spChg chg="mod">
          <ac:chgData name="홍윤기" userId="S::2360340022@office.kopo.ac.kr::1bdb1efb-bd84-43f7-bddf-f717fa8cf84f" providerId="AD" clId="Web-{C6F531FE-1094-5AF8-DF3C-8D2E210D38C3}" dt="2023-06-16T00:09:30.860" v="823" actId="20577"/>
          <ac:spMkLst>
            <pc:docMk/>
            <pc:sldMk cId="3946995775" sldId="327"/>
            <ac:spMk id="5" creationId="{1039EB2F-7687-4595-4F2C-05A256696DEE}"/>
          </ac:spMkLst>
        </pc:spChg>
        <pc:spChg chg="mod">
          <ac:chgData name="홍윤기" userId="S::2360340022@office.kopo.ac.kr::1bdb1efb-bd84-43f7-bddf-f717fa8cf84f" providerId="AD" clId="Web-{C6F531FE-1094-5AF8-DF3C-8D2E210D38C3}" dt="2023-06-15T05:00:36.240" v="181" actId="1076"/>
          <ac:spMkLst>
            <pc:docMk/>
            <pc:sldMk cId="3946995775" sldId="327"/>
            <ac:spMk id="11" creationId="{94CAEB40-EB06-43C0-BE7D-34B0CD4F4462}"/>
          </ac:spMkLst>
        </pc:spChg>
      </pc:sldChg>
      <pc:sldChg chg="del">
        <pc:chgData name="홍윤기" userId="S::2360340022@office.kopo.ac.kr::1bdb1efb-bd84-43f7-bddf-f717fa8cf84f" providerId="AD" clId="Web-{C6F531FE-1094-5AF8-DF3C-8D2E210D38C3}" dt="2023-06-15T04:52:21.007" v="28"/>
        <pc:sldMkLst>
          <pc:docMk/>
          <pc:sldMk cId="3522064735" sldId="32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80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51AF1-BAFD-4C19-8AC2-F2A1F0DB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A01C66-116F-4C02-B255-F0B990D38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585251-4061-483C-BD95-1FC579822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80A743-0669-4FFD-9A7A-E2A1C52C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8C72D5-B4DA-43F1-B828-DB11A8E57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928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98EED1-CD38-4424-9012-D5FDB74D5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3A7FA-1503-4354-8843-1DB6C3456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EA6C64-EB75-464F-B421-DC24DEC1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93AA5-C4AA-4896-86FD-74E8833FE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98B62-1082-406D-9683-5D5F5743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792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90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725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2BF1B-713A-4BF2-B3FA-8EECD18D4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560D5A-8C35-46D0-A293-1F89284EBC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91CA45-454F-4CCB-8264-C6D4ED62E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32BC14-8F04-45FB-A774-FA4C0B359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B89AEC-6193-4F23-BF5B-408CAFF66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BBA94E-B58A-463A-8E7C-8D6CB7812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461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E4BED-74F7-4305-9733-812C430B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73D264-365B-4267-A11E-466201D7C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08A133-7601-48E4-976C-8AAD547E0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AA4B87-DDC3-41FA-A885-A5149FA16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530B14-22DA-4F1F-9933-81F9CD284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F35878-869A-4AD4-BC5E-89B42C973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B98262-3221-4971-AFA2-E0E7B692D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5E73E5-6B84-4E7B-B093-DFA28103B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96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FDFFC-A5DA-47B9-AB0D-3F1C7C12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7802AC-7D9F-4300-AAB6-D4BD2465B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68BD5B-C9E0-4869-A784-98201E5C8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669250-03C5-4820-8A8B-1B63061B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68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8EDB5F-B3D0-4D09-BECE-464BEB86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A6F361-4BA2-4C0E-B2CC-064105747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99FF5-2544-4530-93FE-3B67BE47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466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6504F-AE4A-4D00-9805-7CE38EED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B07D91-C3A3-40F4-8A0A-BC744EA05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919F7-91E3-4486-8D87-47CC6BCB7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95BA8A-42F2-4185-8ECC-D41FB20B3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7D8272-812B-4173-A51E-892DCD489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EF4D0D-D9E7-4704-AE8A-7C1EE1CB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241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5984F-9297-4204-976D-5358C6BF9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C6489C-2DAD-402A-A608-B10EB43B1D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BCFEB5-08E8-4871-B2C6-651A24041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434EE-EDC1-4F7E-8BB4-D8AD3C9A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31B93E-962D-415F-983E-86886114B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2CCCAA-46E5-4148-B144-60CD8A8D9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606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DE1816-71B9-400A-8CC7-44BFF5DB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8C06F4-3594-491C-AF7A-915D9FF52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103FF5-8184-4D22-9BB4-3FC1A8C6A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B9B38-F560-4835-ADA5-BB3DA7E9341F}" type="datetimeFigureOut">
              <a:rPr lang="ko-KR" altLang="en-US" smtClean="0"/>
              <a:t>2023-07-20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2EE54C-1A50-455E-9961-1A994E6AA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1AD29E-CD1E-43E7-A88D-12E22E987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06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3C43F-08F5-4C3A-900D-3FEB000F525C}"/>
              </a:ext>
            </a:extLst>
          </p:cNvPr>
          <p:cNvSpPr txBox="1"/>
          <p:nvPr/>
        </p:nvSpPr>
        <p:spPr>
          <a:xfrm>
            <a:off x="159782" y="1004997"/>
            <a:ext cx="431327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600" dirty="0">
                <a:solidFill>
                  <a:srgbClr val="227F80"/>
                </a:solidFill>
                <a:latin typeface="HY헤드라인M"/>
                <a:ea typeface="HY헤드라인M"/>
                <a:cs typeface="+mn-lt"/>
              </a:rPr>
              <a:t>HANA-</a:t>
            </a:r>
            <a:r>
              <a:rPr lang="ko-KR" altLang="en-US" sz="3600" err="1">
                <a:solidFill>
                  <a:srgbClr val="227F80"/>
                </a:solidFill>
                <a:latin typeface="HY헤드라인M"/>
                <a:ea typeface="HY헤드라인M"/>
              </a:rPr>
              <a:t>ONE</a:t>
            </a:r>
            <a:r>
              <a:rPr lang="ko-KR" altLang="en-US" sz="3600" err="1">
                <a:solidFill>
                  <a:srgbClr val="227F80"/>
                </a:solidFill>
                <a:latin typeface="HY헤드라인M"/>
                <a:ea typeface="HY헤드라인M"/>
                <a:cs typeface="+mn-lt"/>
              </a:rPr>
              <a:t>클</a:t>
            </a:r>
            <a:r>
              <a:rPr lang="ko-KR" altLang="en-US" sz="3600" dirty="0">
                <a:solidFill>
                  <a:srgbClr val="227F80"/>
                </a:solidFill>
                <a:latin typeface="HY헤드라인M"/>
                <a:ea typeface="HY헤드라인M"/>
                <a:cs typeface="+mn-lt"/>
              </a:rPr>
              <a:t> STOCK</a:t>
            </a:r>
            <a:endParaRPr lang="en-US" altLang="ko-KR" sz="3600">
              <a:solidFill>
                <a:srgbClr val="227F80"/>
              </a:solidFill>
              <a:latin typeface="HY헤드라인M"/>
              <a:ea typeface="HY헤드라인M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B920968-CFDF-4BD0-AC6C-17274661958D}"/>
              </a:ext>
            </a:extLst>
          </p:cNvPr>
          <p:cNvCxnSpPr/>
          <p:nvPr/>
        </p:nvCxnSpPr>
        <p:spPr>
          <a:xfrm>
            <a:off x="-3496" y="2054901"/>
            <a:ext cx="4154905" cy="0"/>
          </a:xfrm>
          <a:prstGeom prst="line">
            <a:avLst/>
          </a:prstGeom>
          <a:ln w="19050">
            <a:solidFill>
              <a:srgbClr val="227F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677B546-D1A1-FCDE-D5BC-C0CA2555453A}"/>
              </a:ext>
            </a:extLst>
          </p:cNvPr>
          <p:cNvSpPr txBox="1"/>
          <p:nvPr/>
        </p:nvSpPr>
        <p:spPr>
          <a:xfrm>
            <a:off x="222202" y="2386049"/>
            <a:ext cx="85018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dirty="0">
                <a:solidFill>
                  <a:srgbClr val="227F80"/>
                </a:solidFill>
                <a:latin typeface="HY헤드라인M"/>
                <a:ea typeface="맑은 고딕"/>
              </a:rPr>
              <a:t>AI </a:t>
            </a:r>
            <a:r>
              <a:rPr lang="ko-KR" altLang="en-US" sz="2400" dirty="0">
                <a:solidFill>
                  <a:srgbClr val="227F80"/>
                </a:solidFill>
                <a:latin typeface="HY헤드라인M"/>
                <a:ea typeface="맑은 고딕"/>
              </a:rPr>
              <a:t>기반</a:t>
            </a:r>
            <a:r>
              <a:rPr lang="en-US" altLang="ko-KR" sz="2400" dirty="0">
                <a:solidFill>
                  <a:srgbClr val="227F80"/>
                </a:solidFill>
                <a:latin typeface="HY헤드라인M"/>
                <a:ea typeface="맑은 고딕"/>
              </a:rPr>
              <a:t> </a:t>
            </a:r>
            <a:r>
              <a:rPr lang="en-US" altLang="ko-KR" sz="2400" err="1">
                <a:solidFill>
                  <a:srgbClr val="227F80"/>
                </a:solidFill>
                <a:latin typeface="HY헤드라인M"/>
                <a:ea typeface="맑은 고딕"/>
              </a:rPr>
              <a:t>주식거래</a:t>
            </a:r>
            <a:r>
              <a:rPr lang="en-US" altLang="ko-KR" sz="2400" dirty="0">
                <a:solidFill>
                  <a:srgbClr val="227F80"/>
                </a:solidFill>
                <a:latin typeface="HY헤드라인M"/>
                <a:ea typeface="맑은 고딕"/>
              </a:rPr>
              <a:t> </a:t>
            </a:r>
            <a:r>
              <a:rPr lang="ko-KR" altLang="en-US" sz="2400" dirty="0">
                <a:solidFill>
                  <a:srgbClr val="227F80"/>
                </a:solidFill>
                <a:latin typeface="HY헤드라인M"/>
                <a:ea typeface="맑은 고딕"/>
              </a:rPr>
              <a:t>및</a:t>
            </a:r>
            <a:r>
              <a:rPr lang="en-US" altLang="ko-KR" sz="2400" dirty="0">
                <a:solidFill>
                  <a:srgbClr val="227F80"/>
                </a:solidFill>
                <a:latin typeface="HY헤드라인M"/>
                <a:ea typeface="맑은 고딕"/>
              </a:rPr>
              <a:t> </a:t>
            </a:r>
            <a:r>
              <a:rPr lang="ko-KR" altLang="en-US" sz="2400" dirty="0">
                <a:solidFill>
                  <a:srgbClr val="227F80"/>
                </a:solidFill>
                <a:latin typeface="HY헤드라인M"/>
                <a:ea typeface="맑은 고딕"/>
              </a:rPr>
              <a:t>정보제공</a:t>
            </a:r>
            <a:r>
              <a:rPr lang="en-US" altLang="ko-KR" sz="2400" dirty="0">
                <a:solidFill>
                  <a:srgbClr val="227F80"/>
                </a:solidFill>
                <a:latin typeface="HY헤드라인M"/>
                <a:ea typeface="맑은 고딕"/>
              </a:rPr>
              <a:t> </a:t>
            </a:r>
            <a:r>
              <a:rPr lang="ko-KR" altLang="en-US" sz="2400" dirty="0">
                <a:solidFill>
                  <a:srgbClr val="227F80"/>
                </a:solidFill>
                <a:latin typeface="HY헤드라인M"/>
                <a:ea typeface="맑은 고딕"/>
              </a:rPr>
              <a:t>플랫폼</a:t>
            </a:r>
            <a:r>
              <a:rPr lang="ko-KR" sz="2400" dirty="0">
                <a:solidFill>
                  <a:srgbClr val="227F80"/>
                </a:solidFill>
                <a:latin typeface="HY헤드라인M"/>
                <a:ea typeface="HY헤드라인M"/>
              </a:rPr>
              <a:t>​</a:t>
            </a:r>
            <a:endParaRPr lang="ko-KR" altLang="en-US" sz="2400">
              <a:solidFill>
                <a:srgbClr val="227F8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BDC1F-0C0C-7335-4B2A-4C69E698A55E}"/>
              </a:ext>
            </a:extLst>
          </p:cNvPr>
          <p:cNvSpPr txBox="1"/>
          <p:nvPr/>
        </p:nvSpPr>
        <p:spPr>
          <a:xfrm>
            <a:off x="8853159" y="5014076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227F80"/>
                </a:solidFill>
                <a:ea typeface="맑은 고딕"/>
              </a:rPr>
              <a:t>프로젝트 제안서</a:t>
            </a:r>
          </a:p>
          <a:p>
            <a:r>
              <a:rPr lang="ko-KR" altLang="en-US" dirty="0">
                <a:solidFill>
                  <a:srgbClr val="227F80"/>
                </a:solidFill>
                <a:ea typeface="맑은 고딕"/>
              </a:rPr>
              <a:t>2360340022 홍윤기</a:t>
            </a:r>
          </a:p>
        </p:txBody>
      </p:sp>
    </p:spTree>
    <p:extLst>
      <p:ext uri="{BB962C8B-B14F-4D97-AF65-F5344CB8AC3E}">
        <p14:creationId xmlns:p14="http://schemas.microsoft.com/office/powerpoint/2010/main" val="1920976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4845049" cy="1119926"/>
            <a:chOff x="-31489" y="18355"/>
            <a:chExt cx="4845049" cy="111992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4738798" cy="1119926"/>
              <a:chOff x="565885" y="1076559"/>
              <a:chExt cx="4738798" cy="1119926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4738798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600" b="1" dirty="0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04. </a:t>
                </a:r>
                <a:r>
                  <a:rPr lang="ko-KR" altLang="en-US" sz="3600" b="1" dirty="0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프로젝트 기대효과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FCBCCA-9A34-448F-B23E-2955E0444207}"/>
              </a:ext>
            </a:extLst>
          </p:cNvPr>
          <p:cNvSpPr txBox="1"/>
          <p:nvPr/>
        </p:nvSpPr>
        <p:spPr>
          <a:xfrm>
            <a:off x="925199" y="1459735"/>
            <a:ext cx="266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9D3B36-6F99-8554-E3CF-42515573152B}"/>
              </a:ext>
            </a:extLst>
          </p:cNvPr>
          <p:cNvSpPr txBox="1"/>
          <p:nvPr/>
        </p:nvSpPr>
        <p:spPr>
          <a:xfrm>
            <a:off x="514360" y="1179090"/>
            <a:ext cx="3172663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400" b="1" dirty="0">
                <a:solidFill>
                  <a:srgbClr val="227F80"/>
                </a:solidFill>
                <a:ea typeface="+mn-lt"/>
                <a:cs typeface="+mn-lt"/>
              </a:rPr>
              <a:t>□ 프로젝트 </a:t>
            </a:r>
            <a:r>
              <a:rPr lang="ko-KR" altLang="en-US" sz="2400" b="1" dirty="0">
                <a:solidFill>
                  <a:srgbClr val="227F80"/>
                </a:solidFill>
                <a:ea typeface="+mn-lt"/>
                <a:cs typeface="+mn-lt"/>
              </a:rPr>
              <a:t>기대효과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AF0B8-ABE3-1A83-B3A3-C620448CCD97}"/>
              </a:ext>
            </a:extLst>
          </p:cNvPr>
          <p:cNvSpPr txBox="1"/>
          <p:nvPr/>
        </p:nvSpPr>
        <p:spPr>
          <a:xfrm>
            <a:off x="518733" y="1792873"/>
            <a:ext cx="1062720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ko-KR" altLang="ko-KR" dirty="0">
                <a:solidFill>
                  <a:srgbClr val="4C6676"/>
                </a:solidFill>
                <a:latin typeface="맑은 고딕"/>
                <a:ea typeface="맑은 고딕"/>
              </a:rPr>
              <a:t>AI, 빅데이터 기반 증권 산업에서의 하나증권 입지 증대</a:t>
            </a:r>
            <a:endParaRPr lang="ko-KR">
              <a:solidFill>
                <a:srgbClr val="4C6676"/>
              </a:solidFill>
              <a:ea typeface="맑은 고딕"/>
            </a:endParaRPr>
          </a:p>
          <a:p>
            <a:pPr marL="342900" indent="-342900">
              <a:buAutoNum type="arabicPeriod"/>
            </a:pPr>
            <a:endParaRPr lang="ko-KR" altLang="ko-KR" dirty="0">
              <a:solidFill>
                <a:srgbClr val="4C6676"/>
              </a:solidFill>
              <a:latin typeface="맑은 고딕"/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ko-KR" dirty="0">
                <a:solidFill>
                  <a:srgbClr val="4C6676"/>
                </a:solidFill>
                <a:latin typeface="맑은 고딕"/>
                <a:ea typeface="맑은 고딕"/>
              </a:rPr>
              <a:t>개인화 서비스 제공을 통한 사용자 경험 증대를 통한 고객 유치</a:t>
            </a:r>
          </a:p>
          <a:p>
            <a:pPr marL="342900" indent="-342900">
              <a:buAutoNum type="arabicPeriod"/>
            </a:pPr>
            <a:endParaRPr lang="ko-KR" altLang="ko-KR" dirty="0">
              <a:solidFill>
                <a:srgbClr val="4C6676"/>
              </a:solidFill>
              <a:latin typeface="맑은 고딕"/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ko-KR" dirty="0">
                <a:solidFill>
                  <a:srgbClr val="4C6676"/>
                </a:solidFill>
                <a:latin typeface="맑은 고딕"/>
                <a:ea typeface="맑은 고딕"/>
              </a:rPr>
              <a:t>증권 정보 제공을 통한 사용자 편의 증대를 통한 고객 유치</a:t>
            </a:r>
          </a:p>
          <a:p>
            <a:pPr marL="342900" indent="-342900">
              <a:buAutoNum type="arabicPeriod"/>
            </a:pPr>
            <a:endParaRPr lang="ko-KR" altLang="ko-KR" dirty="0">
              <a:solidFill>
                <a:srgbClr val="4C6676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97347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8" descr="블랙, 어둠이(가) 표시된 사진&#10;&#10;자동 생성된 설명">
            <a:extLst>
              <a:ext uri="{FF2B5EF4-FFF2-40B4-BE49-F238E27FC236}">
                <a16:creationId xmlns:a16="http://schemas.microsoft.com/office/drawing/2014/main" id="{80717FF5-1D43-F4A7-AD19-F48E0A925D1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4798" y="296919"/>
            <a:ext cx="3332497" cy="869944"/>
          </a:xfrm>
          <a:prstGeom prst="rect">
            <a:avLst/>
          </a:prstGeom>
        </p:spPr>
      </p:pic>
      <p:pic>
        <p:nvPicPr>
          <p:cNvPr id="5" name="Object 9">
            <a:extLst>
              <a:ext uri="{FF2B5EF4-FFF2-40B4-BE49-F238E27FC236}">
                <a16:creationId xmlns:a16="http://schemas.microsoft.com/office/drawing/2014/main" id="{63DE83C8-DE27-EAF2-EB0B-B43F355C962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735" y="1472135"/>
            <a:ext cx="1407381" cy="233984"/>
          </a:xfrm>
          <a:prstGeom prst="rect">
            <a:avLst/>
          </a:prstGeom>
        </p:spPr>
      </p:pic>
      <p:pic>
        <p:nvPicPr>
          <p:cNvPr id="6" name="그림 6" descr="블랙, 어둠이(가) 표시된 사진&#10;&#10;자동 생성된 설명">
            <a:extLst>
              <a:ext uri="{FF2B5EF4-FFF2-40B4-BE49-F238E27FC236}">
                <a16:creationId xmlns:a16="http://schemas.microsoft.com/office/drawing/2014/main" id="{84AAF942-B636-7F66-C1E0-6D65E010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455" y="329013"/>
            <a:ext cx="809625" cy="866775"/>
          </a:xfrm>
          <a:prstGeom prst="rect">
            <a:avLst/>
          </a:prstGeom>
        </p:spPr>
      </p:pic>
      <p:pic>
        <p:nvPicPr>
          <p:cNvPr id="7" name="그림 7" descr="폰트, 스크린샷, 블랙, 그래픽이(가) 표시된 사진&#10;&#10;자동 생성된 설명">
            <a:extLst>
              <a:ext uri="{FF2B5EF4-FFF2-40B4-BE49-F238E27FC236}">
                <a16:creationId xmlns:a16="http://schemas.microsoft.com/office/drawing/2014/main" id="{D8FBD06C-09E2-5FA9-2427-F35C8C379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5948" y="576591"/>
            <a:ext cx="476250" cy="371475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4D010898-653A-C647-72C8-5015CDB41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221" y="946320"/>
            <a:ext cx="1524000" cy="285750"/>
          </a:xfrm>
          <a:prstGeom prst="rect">
            <a:avLst/>
          </a:prstGeom>
        </p:spPr>
      </p:pic>
      <p:pic>
        <p:nvPicPr>
          <p:cNvPr id="9" name="그림 9" descr="블랙, 어둠이(가) 표시된 사진&#10;&#10;자동 생성된 설명">
            <a:extLst>
              <a:ext uri="{FF2B5EF4-FFF2-40B4-BE49-F238E27FC236}">
                <a16:creationId xmlns:a16="http://schemas.microsoft.com/office/drawing/2014/main" id="{13F26A66-6AD6-6102-1CCA-05FFDBDFE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2188" y="1916997"/>
            <a:ext cx="857250" cy="876300"/>
          </a:xfrm>
          <a:prstGeom prst="rect">
            <a:avLst/>
          </a:prstGeom>
        </p:spPr>
      </p:pic>
      <p:pic>
        <p:nvPicPr>
          <p:cNvPr id="10" name="그림 10" descr="상징, 폰트, 블랙, 스크린샷이(가) 표시된 사진&#10;&#10;자동 생성된 설명">
            <a:extLst>
              <a:ext uri="{FF2B5EF4-FFF2-40B4-BE49-F238E27FC236}">
                <a16:creationId xmlns:a16="http://schemas.microsoft.com/office/drawing/2014/main" id="{90A20439-E70C-1145-FEDE-7B1E635C3A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8497" y="2170392"/>
            <a:ext cx="495300" cy="361950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09C097E9-ACA8-6658-5680-45F69E9044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219" y="2528488"/>
            <a:ext cx="952500" cy="276225"/>
          </a:xfrm>
          <a:prstGeom prst="rect">
            <a:avLst/>
          </a:prstGeom>
        </p:spPr>
      </p:pic>
      <p:pic>
        <p:nvPicPr>
          <p:cNvPr id="12" name="그림 12" descr="블랙, 어둠이(가) 표시된 사진&#10;&#10;자동 생성된 설명">
            <a:extLst>
              <a:ext uri="{FF2B5EF4-FFF2-40B4-BE49-F238E27FC236}">
                <a16:creationId xmlns:a16="http://schemas.microsoft.com/office/drawing/2014/main" id="{D39D93D0-9C18-2DC2-5BCC-6C43592F2D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5469" y="3456629"/>
            <a:ext cx="866775" cy="866775"/>
          </a:xfrm>
          <a:prstGeom prst="rect">
            <a:avLst/>
          </a:prstGeom>
        </p:spPr>
      </p:pic>
      <p:pic>
        <p:nvPicPr>
          <p:cNvPr id="13" name="그림 13" descr="블랙, 폰트, 스크린샷, 그래픽이(가) 표시된 사진&#10;&#10;자동 생성된 설명">
            <a:extLst>
              <a:ext uri="{FF2B5EF4-FFF2-40B4-BE49-F238E27FC236}">
                <a16:creationId xmlns:a16="http://schemas.microsoft.com/office/drawing/2014/main" id="{9E2221F9-9602-E8C1-5BA7-4C7FB8003D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16679" y="3710024"/>
            <a:ext cx="495300" cy="361950"/>
          </a:xfrm>
          <a:prstGeom prst="rect">
            <a:avLst/>
          </a:prstGeom>
        </p:spPr>
      </p:pic>
      <p:pic>
        <p:nvPicPr>
          <p:cNvPr id="14" name="그림 14" descr="폰트, 스크린샷, 텍스트, 블랙이(가) 표시된 사진&#10;&#10;자동 생성된 설명">
            <a:extLst>
              <a:ext uri="{FF2B5EF4-FFF2-40B4-BE49-F238E27FC236}">
                <a16:creationId xmlns:a16="http://schemas.microsoft.com/office/drawing/2014/main" id="{55B21A5F-06EF-7658-162E-6ACD64F10A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4135" y="4068121"/>
            <a:ext cx="1695450" cy="523875"/>
          </a:xfrm>
          <a:prstGeom prst="rect">
            <a:avLst/>
          </a:prstGeom>
        </p:spPr>
      </p:pic>
      <p:pic>
        <p:nvPicPr>
          <p:cNvPr id="15" name="그림 15" descr="블랙, 어둠이(가) 표시된 사진&#10;&#10;자동 생성된 설명">
            <a:extLst>
              <a:ext uri="{FF2B5EF4-FFF2-40B4-BE49-F238E27FC236}">
                <a16:creationId xmlns:a16="http://schemas.microsoft.com/office/drawing/2014/main" id="{C0E150FB-DBBC-2805-95A2-BF6D0296B4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4369" y="4990445"/>
            <a:ext cx="866775" cy="876300"/>
          </a:xfrm>
          <a:prstGeom prst="rect">
            <a:avLst/>
          </a:prstGeom>
        </p:spPr>
      </p:pic>
      <p:pic>
        <p:nvPicPr>
          <p:cNvPr id="16" name="그림 16" descr="폰트, 스크린샷, 블랙, 그래픽이(가) 표시된 사진&#10;&#10;자동 생성된 설명">
            <a:extLst>
              <a:ext uri="{FF2B5EF4-FFF2-40B4-BE49-F238E27FC236}">
                <a16:creationId xmlns:a16="http://schemas.microsoft.com/office/drawing/2014/main" id="{98993DEF-666F-FD53-442B-C197EAE22D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14862" y="5249657"/>
            <a:ext cx="857250" cy="361950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AE564224-89C0-CF33-E75E-C8709444274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41401" y="5532135"/>
            <a:ext cx="12573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94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4154905" cy="1119926"/>
            <a:chOff x="-31489" y="18355"/>
            <a:chExt cx="4154905" cy="111992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3831498" cy="1119926"/>
              <a:chOff x="565885" y="1076559"/>
              <a:chExt cx="3831498" cy="1119926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3831498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600" b="1" dirty="0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01. </a:t>
                </a:r>
                <a:r>
                  <a:rPr lang="ko-KR" altLang="en-US" sz="3600" b="1" dirty="0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프로젝트 개요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FCBCCA-9A34-448F-B23E-2955E0444207}"/>
              </a:ext>
            </a:extLst>
          </p:cNvPr>
          <p:cNvSpPr txBox="1"/>
          <p:nvPr/>
        </p:nvSpPr>
        <p:spPr>
          <a:xfrm>
            <a:off x="925199" y="1459735"/>
            <a:ext cx="266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9D3B36-6F99-8554-E3CF-42515573152B}"/>
              </a:ext>
            </a:extLst>
          </p:cNvPr>
          <p:cNvSpPr txBox="1"/>
          <p:nvPr/>
        </p:nvSpPr>
        <p:spPr>
          <a:xfrm>
            <a:off x="514360" y="1179090"/>
            <a:ext cx="255711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dirty="0">
                <a:solidFill>
                  <a:srgbClr val="227F80"/>
                </a:solidFill>
                <a:ea typeface="맑은 고딕"/>
              </a:rPr>
              <a:t>□ 프로젝트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AF0B8-ABE3-1A83-B3A3-C620448CCD97}"/>
              </a:ext>
            </a:extLst>
          </p:cNvPr>
          <p:cNvSpPr txBox="1"/>
          <p:nvPr/>
        </p:nvSpPr>
        <p:spPr>
          <a:xfrm>
            <a:off x="518733" y="1792873"/>
            <a:ext cx="10627200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ko-KR" dirty="0" err="1">
                <a:solidFill>
                  <a:srgbClr val="4C6676"/>
                </a:solidFill>
                <a:ea typeface="맑은 고딕"/>
              </a:rPr>
              <a:t>PYKRX에서</a:t>
            </a:r>
            <a:r>
              <a:rPr lang="ko-KR" altLang="ko-KR" dirty="0">
                <a:solidFill>
                  <a:srgbClr val="4C6676"/>
                </a:solidFill>
                <a:ea typeface="맑은 고딕"/>
              </a:rPr>
              <a:t> 제공하는 20년 주가정보를 </a:t>
            </a:r>
            <a:r>
              <a:rPr lang="ko-KR" altLang="ko-KR" dirty="0" err="1">
                <a:solidFill>
                  <a:srgbClr val="4C6676"/>
                </a:solidFill>
                <a:ea typeface="맑은 고딕"/>
              </a:rPr>
              <a:t>RDBMS에</a:t>
            </a:r>
            <a:r>
              <a:rPr lang="ko-KR" altLang="ko-KR" dirty="0">
                <a:solidFill>
                  <a:srgbClr val="4C6676"/>
                </a:solidFill>
                <a:ea typeface="맑은 고딕"/>
              </a:rPr>
              <a:t> 저장, 대용량 처리를 다룬다.</a:t>
            </a:r>
          </a:p>
          <a:p>
            <a:endParaRPr lang="ko-KR" altLang="ko-KR" dirty="0">
              <a:solidFill>
                <a:srgbClr val="4C6676"/>
              </a:solidFill>
              <a:latin typeface="맑은 고딕"/>
              <a:ea typeface="맑은 고딕"/>
            </a:endParaRPr>
          </a:p>
          <a:p>
            <a:r>
              <a:rPr lang="ko-KR" altLang="ko-KR" dirty="0">
                <a:solidFill>
                  <a:srgbClr val="4C6676"/>
                </a:solidFill>
                <a:latin typeface="맑은 고딕"/>
                <a:ea typeface="맑은 고딕"/>
              </a:rPr>
              <a:t>계정계와 정보계를 분리해 관리한다.</a:t>
            </a:r>
          </a:p>
          <a:p>
            <a:endParaRPr lang="ko-KR" altLang="ko-KR" dirty="0">
              <a:solidFill>
                <a:srgbClr val="4C6676"/>
              </a:solidFill>
              <a:latin typeface="맑은 고딕"/>
              <a:ea typeface="맑은 고딕"/>
            </a:endParaRPr>
          </a:p>
          <a:p>
            <a:r>
              <a:rPr lang="ko-KR" altLang="ko-KR" dirty="0">
                <a:solidFill>
                  <a:srgbClr val="4C6676"/>
                </a:solidFill>
                <a:latin typeface="맑은 고딕"/>
                <a:ea typeface="맑은 고딕"/>
              </a:rPr>
              <a:t>개인 페이지와 관리자 페이지를 분리해 개발한다.</a:t>
            </a:r>
          </a:p>
          <a:p>
            <a:endParaRPr lang="ko-KR" altLang="ko-KR" dirty="0">
              <a:solidFill>
                <a:srgbClr val="4C6676"/>
              </a:solidFill>
              <a:latin typeface="맑은 고딕"/>
              <a:ea typeface="맑은 고딕"/>
            </a:endParaRPr>
          </a:p>
          <a:p>
            <a:r>
              <a:rPr lang="ko-KR" altLang="ko-KR" dirty="0">
                <a:solidFill>
                  <a:srgbClr val="4C6676"/>
                </a:solidFill>
                <a:latin typeface="맑은 고딕"/>
                <a:ea typeface="맑은 고딕"/>
              </a:rPr>
              <a:t>회원의 투자 성향을 분류하여 개인화된 투자 성향에 맞는 서비스를 제공한다.</a:t>
            </a:r>
          </a:p>
          <a:p>
            <a:endParaRPr lang="ko-KR" altLang="ko-KR" dirty="0">
              <a:solidFill>
                <a:srgbClr val="4C6676"/>
              </a:solidFill>
              <a:latin typeface="맑은 고딕"/>
              <a:ea typeface="맑은 고딕"/>
            </a:endParaRPr>
          </a:p>
          <a:p>
            <a:r>
              <a:rPr lang="ko-KR" altLang="ko-KR" err="1">
                <a:solidFill>
                  <a:srgbClr val="4C6676"/>
                </a:solidFill>
                <a:latin typeface="맑은 고딕"/>
                <a:ea typeface="맑은 고딕"/>
              </a:rPr>
              <a:t>AI가</a:t>
            </a:r>
            <a:r>
              <a:rPr lang="ko-KR" altLang="ko-KR" dirty="0">
                <a:solidFill>
                  <a:srgbClr val="4C6676"/>
                </a:solidFill>
                <a:latin typeface="맑은 고딕"/>
                <a:ea typeface="맑은 고딕"/>
              </a:rPr>
              <a:t> 추천하는 오늘의 </a:t>
            </a:r>
            <a:r>
              <a:rPr lang="ko-KR" altLang="ko-KR" err="1">
                <a:solidFill>
                  <a:srgbClr val="4C6676"/>
                </a:solidFill>
                <a:latin typeface="맑은 고딕"/>
                <a:ea typeface="맑은 고딕"/>
              </a:rPr>
              <a:t>추천주</a:t>
            </a:r>
            <a:r>
              <a:rPr lang="ko-KR" altLang="ko-KR" dirty="0">
                <a:solidFill>
                  <a:srgbClr val="4C6676"/>
                </a:solidFill>
                <a:latin typeface="맑은 고딕"/>
                <a:ea typeface="맑은 고딕"/>
              </a:rPr>
              <a:t> 서비스를 제공한다.</a:t>
            </a:r>
          </a:p>
          <a:p>
            <a:endParaRPr lang="ko-KR" altLang="ko-KR" dirty="0">
              <a:solidFill>
                <a:srgbClr val="4C6676"/>
              </a:solidFill>
              <a:latin typeface="맑은 고딕"/>
              <a:ea typeface="맑은 고딕"/>
            </a:endParaRPr>
          </a:p>
          <a:p>
            <a:r>
              <a:rPr lang="ko-KR" altLang="ko-KR" dirty="0">
                <a:solidFill>
                  <a:srgbClr val="4C6676"/>
                </a:solidFill>
                <a:latin typeface="맑은 고딕"/>
                <a:ea typeface="맑은 고딕"/>
              </a:rPr>
              <a:t>개인 포트폴리오와 투자성향, 목표수익률을 종합하여 자동으로 포트폴리오를 </a:t>
            </a:r>
            <a:r>
              <a:rPr lang="ko-KR" altLang="ko-KR" err="1">
                <a:solidFill>
                  <a:srgbClr val="4C6676"/>
                </a:solidFill>
                <a:latin typeface="맑은 고딕"/>
                <a:ea typeface="맑은 고딕"/>
              </a:rPr>
              <a:t>리밸런싱한다</a:t>
            </a:r>
            <a:r>
              <a:rPr lang="ko-KR" altLang="ko-KR" dirty="0">
                <a:solidFill>
                  <a:srgbClr val="4C6676"/>
                </a:solidFill>
                <a:latin typeface="맑은 고딕"/>
                <a:ea typeface="맑은 고딕"/>
              </a:rPr>
              <a:t>.</a:t>
            </a:r>
            <a:endParaRPr lang="ko-KR">
              <a:solidFill>
                <a:srgbClr val="4C6676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ko-KR" altLang="ko-KR" dirty="0">
              <a:solidFill>
                <a:srgbClr val="4C6676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r>
              <a:rPr lang="ko-KR" altLang="ko-KR" err="1">
                <a:solidFill>
                  <a:srgbClr val="4C6676"/>
                </a:solidFill>
                <a:latin typeface="맑은 고딕"/>
                <a:ea typeface="맑은 고딕"/>
              </a:rPr>
              <a:t>NLP를</a:t>
            </a:r>
            <a:r>
              <a:rPr lang="ko-KR" altLang="ko-KR" dirty="0">
                <a:solidFill>
                  <a:srgbClr val="4C6676"/>
                </a:solidFill>
                <a:latin typeface="맑은 고딕"/>
                <a:ea typeface="맑은 고딕"/>
              </a:rPr>
              <a:t> 이용, 보유 종목과 추천 종목의 뉴스기사 제목 정보를 크롤링해 이를 </a:t>
            </a:r>
            <a:r>
              <a:rPr lang="ko-KR" altLang="ko-KR" err="1">
                <a:solidFill>
                  <a:srgbClr val="4C6676"/>
                </a:solidFill>
                <a:latin typeface="맑은 고딕"/>
                <a:ea typeface="맑은 고딕"/>
              </a:rPr>
              <a:t>정성평가한다</a:t>
            </a:r>
            <a:r>
              <a:rPr lang="ko-KR" altLang="ko-KR" dirty="0">
                <a:solidFill>
                  <a:srgbClr val="4C6676"/>
                </a:solidFill>
                <a:latin typeface="맑은 고딕"/>
                <a:ea typeface="맑은 고딕"/>
              </a:rPr>
              <a:t>.</a:t>
            </a:r>
            <a:endParaRPr lang="ko-KR">
              <a:solidFill>
                <a:srgbClr val="4C6676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ko-KR" altLang="ko-KR" dirty="0">
              <a:solidFill>
                <a:srgbClr val="4C6676"/>
              </a:solidFill>
              <a:latin typeface="맑은 고딕"/>
              <a:ea typeface="맑은 고딕"/>
            </a:endParaRPr>
          </a:p>
          <a:p>
            <a:r>
              <a:rPr lang="ko-KR" altLang="ko-KR" dirty="0">
                <a:solidFill>
                  <a:srgbClr val="4C6676"/>
                </a:solidFill>
                <a:latin typeface="맑은 고딕"/>
                <a:ea typeface="맑은 고딕"/>
              </a:rPr>
              <a:t>다양한 시각화 툴을 이용해 한경데이터센터를 </a:t>
            </a:r>
            <a:r>
              <a:rPr lang="ko-KR" altLang="ko-KR" err="1">
                <a:solidFill>
                  <a:srgbClr val="4C6676"/>
                </a:solidFill>
                <a:latin typeface="맑은 고딕"/>
                <a:ea typeface="맑은 고딕"/>
              </a:rPr>
              <a:t>밴치마킹한</a:t>
            </a:r>
            <a:r>
              <a:rPr lang="ko-KR" altLang="ko-KR" dirty="0">
                <a:solidFill>
                  <a:srgbClr val="4C6676"/>
                </a:solidFill>
                <a:latin typeface="맑은 고딕"/>
                <a:ea typeface="맑은 고딕"/>
              </a:rPr>
              <a:t> 증권 정보를 제공하 서비스를 구현</a:t>
            </a:r>
          </a:p>
          <a:p>
            <a:r>
              <a:rPr lang="ko-KR" altLang="ko-KR" dirty="0">
                <a:solidFill>
                  <a:srgbClr val="4C6676"/>
                </a:solidFill>
                <a:latin typeface="맑은 고딕"/>
                <a:ea typeface="맑은 고딕"/>
              </a:rPr>
              <a:t>(세계지도 세계지표, 코스피 </a:t>
            </a:r>
            <a:r>
              <a:rPr lang="ko-KR" altLang="ko-KR" err="1">
                <a:solidFill>
                  <a:srgbClr val="4C6676"/>
                </a:solidFill>
                <a:latin typeface="맑은 고딕"/>
                <a:ea typeface="맑은 고딕"/>
              </a:rPr>
              <a:t>트리맵</a:t>
            </a:r>
            <a:r>
              <a:rPr lang="ko-KR" altLang="ko-KR" dirty="0">
                <a:solidFill>
                  <a:srgbClr val="4C6676"/>
                </a:solidFill>
                <a:latin typeface="맑은 고딕"/>
                <a:ea typeface="맑은 고딕"/>
              </a:rPr>
              <a:t>, 각 종목 </a:t>
            </a:r>
            <a:r>
              <a:rPr lang="ko-KR" altLang="ko-KR" err="1">
                <a:solidFill>
                  <a:srgbClr val="4C6676"/>
                </a:solidFill>
                <a:latin typeface="맑은 고딕"/>
                <a:ea typeface="맑은 고딕"/>
              </a:rPr>
              <a:t>캔들차트</a:t>
            </a:r>
            <a:r>
              <a:rPr lang="ko-KR" altLang="ko-KR" dirty="0">
                <a:solidFill>
                  <a:srgbClr val="4C6676"/>
                </a:solidFill>
                <a:latin typeface="맑은 고딕"/>
                <a:ea typeface="맑은 고딕"/>
              </a:rPr>
              <a:t>, 개인 포트폴리오 등).</a:t>
            </a:r>
          </a:p>
        </p:txBody>
      </p:sp>
    </p:spTree>
    <p:extLst>
      <p:ext uri="{BB962C8B-B14F-4D97-AF65-F5344CB8AC3E}">
        <p14:creationId xmlns:p14="http://schemas.microsoft.com/office/powerpoint/2010/main" val="329844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4154905" cy="1119926"/>
            <a:chOff x="-31489" y="18355"/>
            <a:chExt cx="4154905" cy="111992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3831498" cy="1119926"/>
              <a:chOff x="565885" y="1076559"/>
              <a:chExt cx="3831498" cy="1119926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3831498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600" b="1" dirty="0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01. </a:t>
                </a:r>
                <a:r>
                  <a:rPr lang="ko-KR" altLang="en-US" sz="3600" b="1" dirty="0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프로젝트 개요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14426" y="960684"/>
            <a:ext cx="400622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dirty="0">
                <a:solidFill>
                  <a:srgbClr val="227F80"/>
                </a:solidFill>
                <a:ea typeface="맑은 고딕"/>
              </a:rPr>
              <a:t>□ 프로젝트 주제 선정 배경</a:t>
            </a:r>
            <a:endParaRPr lang="ko-KR" altLang="en-US" sz="2400" b="1">
              <a:solidFill>
                <a:srgbClr val="227F80"/>
              </a:solidFill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CBCCA-9A34-448F-B23E-2955E0444207}"/>
              </a:ext>
            </a:extLst>
          </p:cNvPr>
          <p:cNvSpPr txBox="1"/>
          <p:nvPr/>
        </p:nvSpPr>
        <p:spPr>
          <a:xfrm>
            <a:off x="925199" y="1459735"/>
            <a:ext cx="266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pic>
        <p:nvPicPr>
          <p:cNvPr id="5" name="그림 5" descr="텍스트, 폰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C8E666D4-F081-BE0F-7BB9-AED70EDC9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56" y="1614439"/>
            <a:ext cx="6652085" cy="837061"/>
          </a:xfrm>
          <a:prstGeom prst="rect">
            <a:avLst/>
          </a:prstGeom>
        </p:spPr>
      </p:pic>
      <p:pic>
        <p:nvPicPr>
          <p:cNvPr id="7" name="그림 7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6675FE8B-59FF-9F08-2021-FD04B931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08" y="2894157"/>
            <a:ext cx="5698131" cy="1686267"/>
          </a:xfrm>
          <a:prstGeom prst="rect">
            <a:avLst/>
          </a:prstGeom>
        </p:spPr>
      </p:pic>
      <p:pic>
        <p:nvPicPr>
          <p:cNvPr id="8" name="그림 8" descr="텍스트, 스크린샷, 우주비행사, 그래픽 디자인이(가) 표시된 사진&#10;&#10;자동 생성된 설명">
            <a:extLst>
              <a:ext uri="{FF2B5EF4-FFF2-40B4-BE49-F238E27FC236}">
                <a16:creationId xmlns:a16="http://schemas.microsoft.com/office/drawing/2014/main" id="{75E37FD9-772C-EFA6-2CE1-46F52A683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354" y="1427717"/>
            <a:ext cx="4581306" cy="1326841"/>
          </a:xfrm>
          <a:prstGeom prst="rect">
            <a:avLst/>
          </a:prstGeom>
        </p:spPr>
      </p:pic>
      <p:pic>
        <p:nvPicPr>
          <p:cNvPr id="9" name="그림 9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86FEBFDD-F2A8-D406-1168-081F162F7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247" y="3260871"/>
            <a:ext cx="4476604" cy="24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64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4154905" cy="1119926"/>
            <a:chOff x="-31489" y="18355"/>
            <a:chExt cx="4154905" cy="111992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3831498" cy="1119926"/>
              <a:chOff x="565885" y="1076559"/>
              <a:chExt cx="3831498" cy="1119926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3831498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600" b="1" dirty="0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01. </a:t>
                </a:r>
                <a:r>
                  <a:rPr lang="ko-KR" altLang="en-US" sz="3600" b="1" dirty="0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프로젝트 개요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14426" y="960684"/>
            <a:ext cx="400622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dirty="0">
                <a:solidFill>
                  <a:srgbClr val="227F80"/>
                </a:solidFill>
                <a:ea typeface="맑은 고딕"/>
              </a:rPr>
              <a:t>□ 프로젝트 주제 선정 배경</a:t>
            </a:r>
            <a:endParaRPr lang="ko-KR" altLang="en-US" sz="2400" b="1">
              <a:solidFill>
                <a:srgbClr val="227F80"/>
              </a:solidFill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CBCCA-9A34-448F-B23E-2955E0444207}"/>
              </a:ext>
            </a:extLst>
          </p:cNvPr>
          <p:cNvSpPr txBox="1"/>
          <p:nvPr/>
        </p:nvSpPr>
        <p:spPr>
          <a:xfrm>
            <a:off x="925199" y="1459735"/>
            <a:ext cx="266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pic>
        <p:nvPicPr>
          <p:cNvPr id="4" name="그림 4" descr="텍스트, 스크린샷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02FC6F1E-CE1A-A6CC-725C-A4E7DA77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2" y="1587596"/>
            <a:ext cx="3947276" cy="2653237"/>
          </a:xfrm>
          <a:prstGeom prst="rect">
            <a:avLst/>
          </a:prstGeom>
        </p:spPr>
      </p:pic>
      <p:pic>
        <p:nvPicPr>
          <p:cNvPr id="5" name="그림 5" descr="텍스트, 스크린샷, 의류, 슈트이(가) 표시된 사진&#10;&#10;자동 생성된 설명">
            <a:extLst>
              <a:ext uri="{FF2B5EF4-FFF2-40B4-BE49-F238E27FC236}">
                <a16:creationId xmlns:a16="http://schemas.microsoft.com/office/drawing/2014/main" id="{066597FE-B37A-CA5C-62E0-7C824112B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507" y="1587306"/>
            <a:ext cx="3848390" cy="2566563"/>
          </a:xfrm>
          <a:prstGeom prst="rect">
            <a:avLst/>
          </a:prstGeom>
        </p:spPr>
      </p:pic>
      <p:pic>
        <p:nvPicPr>
          <p:cNvPr id="6" name="그림 6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053D0068-DABF-0FFC-CDDB-7F80D980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97" y="4599125"/>
            <a:ext cx="6686986" cy="177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89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4154905" cy="1119926"/>
            <a:chOff x="-31489" y="18355"/>
            <a:chExt cx="4154905" cy="111992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3831498" cy="1119926"/>
              <a:chOff x="565885" y="1076559"/>
              <a:chExt cx="3831498" cy="1119926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3831498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600" b="1" dirty="0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01. </a:t>
                </a:r>
                <a:r>
                  <a:rPr lang="ko-KR" altLang="en-US" sz="3600" b="1" dirty="0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프로젝트 개요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FCBCCA-9A34-448F-B23E-2955E0444207}"/>
              </a:ext>
            </a:extLst>
          </p:cNvPr>
          <p:cNvSpPr txBox="1"/>
          <p:nvPr/>
        </p:nvSpPr>
        <p:spPr>
          <a:xfrm>
            <a:off x="925199" y="1459735"/>
            <a:ext cx="266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9D3B36-6F99-8554-E3CF-42515573152B}"/>
              </a:ext>
            </a:extLst>
          </p:cNvPr>
          <p:cNvSpPr txBox="1"/>
          <p:nvPr/>
        </p:nvSpPr>
        <p:spPr>
          <a:xfrm>
            <a:off x="514360" y="1179090"/>
            <a:ext cx="4006225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400" b="1" dirty="0">
                <a:solidFill>
                  <a:srgbClr val="227F80"/>
                </a:solidFill>
                <a:ea typeface="+mn-lt"/>
                <a:cs typeface="+mn-lt"/>
              </a:rPr>
              <a:t>□ 프로젝트 주제 선정 배경</a:t>
            </a:r>
            <a:endParaRPr lang="ko-KR" sz="2400">
              <a:solidFill>
                <a:srgbClr val="227F80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AF0B8-ABE3-1A83-B3A3-C620448CCD97}"/>
              </a:ext>
            </a:extLst>
          </p:cNvPr>
          <p:cNvSpPr txBox="1"/>
          <p:nvPr/>
        </p:nvSpPr>
        <p:spPr>
          <a:xfrm>
            <a:off x="518733" y="1792873"/>
            <a:ext cx="1062720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ko-KR" altLang="ko-KR" dirty="0">
                <a:solidFill>
                  <a:srgbClr val="4C6676"/>
                </a:solidFill>
                <a:latin typeface="맑은 고딕"/>
                <a:ea typeface="맑은 고딕"/>
              </a:rPr>
              <a:t>AI, 빅데이터를 증권 서비스에 도입하는 추세</a:t>
            </a:r>
            <a:endParaRPr lang="ko-KR">
              <a:solidFill>
                <a:srgbClr val="4C6676"/>
              </a:solidFill>
              <a:ea typeface="맑은 고딕"/>
            </a:endParaRPr>
          </a:p>
          <a:p>
            <a:pPr marL="342900" indent="-342900">
              <a:buAutoNum type="arabicPeriod"/>
            </a:pPr>
            <a:endParaRPr lang="ko-KR" altLang="ko-KR" dirty="0">
              <a:solidFill>
                <a:srgbClr val="4C6676"/>
              </a:solidFill>
              <a:latin typeface="맑은 고딕"/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ko-KR" dirty="0">
                <a:solidFill>
                  <a:srgbClr val="4C6676"/>
                </a:solidFill>
                <a:latin typeface="맑은 고딕"/>
                <a:ea typeface="맑은 고딕"/>
              </a:rPr>
              <a:t>디지털 전환시대의 금융업 :  4차 산업 혁명 성장 동력인 AI, 빅데이터 분야와의 연계 필요</a:t>
            </a:r>
            <a:endParaRPr lang="ko-KR">
              <a:solidFill>
                <a:srgbClr val="4C6676"/>
              </a:solidFill>
              <a:ea typeface="맑은 고딕"/>
            </a:endParaRPr>
          </a:p>
          <a:p>
            <a:pPr marL="342900" indent="-342900">
              <a:buAutoNum type="arabicPeriod"/>
            </a:pPr>
            <a:endParaRPr lang="ko-KR" altLang="ko-KR" dirty="0">
              <a:solidFill>
                <a:srgbClr val="4C6676"/>
              </a:solidFill>
              <a:latin typeface="맑은 고딕"/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ko-KR" dirty="0">
                <a:solidFill>
                  <a:srgbClr val="4C6676"/>
                </a:solidFill>
                <a:latin typeface="맑은 고딕"/>
                <a:ea typeface="맑은 고딕"/>
              </a:rPr>
              <a:t>증권 서비스의 개인화</a:t>
            </a:r>
          </a:p>
          <a:p>
            <a:pPr marL="342900" indent="-342900">
              <a:buAutoNum type="arabicPeriod"/>
            </a:pPr>
            <a:endParaRPr lang="ko-KR" altLang="ko-KR" dirty="0">
              <a:solidFill>
                <a:srgbClr val="4C6676"/>
              </a:solidFill>
              <a:latin typeface="맑은 고딕"/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ko-KR" dirty="0">
                <a:solidFill>
                  <a:srgbClr val="4C6676"/>
                </a:solidFill>
                <a:latin typeface="맑은 고딕"/>
                <a:ea typeface="맑은 고딕"/>
              </a:rPr>
              <a:t>하나 증권만의 고유한 증권 정보 제공 서비스 필요</a:t>
            </a:r>
          </a:p>
          <a:p>
            <a:pPr marL="342900" indent="-342900">
              <a:buAutoNum type="arabicPeriod"/>
            </a:pPr>
            <a:endParaRPr lang="ko-KR" altLang="ko-KR" dirty="0">
              <a:solidFill>
                <a:srgbClr val="4C6676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46995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4154905" cy="1119926"/>
            <a:chOff x="-31489" y="18355"/>
            <a:chExt cx="4154905" cy="111992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3831498" cy="1119926"/>
              <a:chOff x="565885" y="1076559"/>
              <a:chExt cx="3831498" cy="1119926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3831498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600" b="1" dirty="0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02. </a:t>
                </a:r>
                <a:r>
                  <a:rPr lang="ko-KR" altLang="en-US" sz="3600" b="1" dirty="0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프로젝트 구조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/>
              </a:p>
            </p:txBody>
          </p:sp>
        </p:grpSp>
      </p:grpSp>
      <p:pic>
        <p:nvPicPr>
          <p:cNvPr id="4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D769650-AE21-8423-3E2C-E37B47FFE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83" y="1227944"/>
            <a:ext cx="10444634" cy="440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88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4154905" cy="1200329"/>
            <a:chOff x="-31489" y="18355"/>
            <a:chExt cx="4154905" cy="1200329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3934090" cy="1200329"/>
              <a:chOff x="565885" y="1076559"/>
              <a:chExt cx="3934090" cy="1200329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3934090" cy="120032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600" b="1" dirty="0">
                    <a:solidFill>
                      <a:srgbClr val="227F80"/>
                    </a:solidFill>
                    <a:ea typeface="+mn-lt"/>
                    <a:cs typeface="+mn-lt"/>
                  </a:rPr>
                  <a:t>03. </a:t>
                </a:r>
                <a:r>
                  <a:rPr lang="ko-KR" sz="3600" b="1" dirty="0">
                    <a:solidFill>
                      <a:srgbClr val="227F80"/>
                    </a:solidFill>
                    <a:ea typeface="+mn-lt"/>
                    <a:cs typeface="+mn-lt"/>
                  </a:rPr>
                  <a:t>프로젝트 기능</a:t>
                </a:r>
                <a:endParaRPr lang="ko-KR" sz="3600">
                  <a:solidFill>
                    <a:srgbClr val="227F80"/>
                  </a:solidFill>
                  <a:ea typeface="+mn-lt"/>
                  <a:cs typeface="+mn-lt"/>
                </a:endParaRPr>
              </a:p>
              <a:p>
                <a:endParaRPr lang="ko-KR" altLang="en-US" sz="3600" b="1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14426" y="960684"/>
            <a:ext cx="506100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dirty="0">
                <a:solidFill>
                  <a:srgbClr val="227F80"/>
                </a:solidFill>
                <a:ea typeface="맑은 고딕"/>
              </a:rPr>
              <a:t>□  주요 핵심 기능 </a:t>
            </a:r>
            <a:r>
              <a:rPr lang="en-US" altLang="ko-KR" sz="2400" b="1" dirty="0">
                <a:solidFill>
                  <a:srgbClr val="227F80"/>
                </a:solidFill>
                <a:ea typeface="맑은 고딕"/>
              </a:rPr>
              <a:t>(</a:t>
            </a:r>
            <a:r>
              <a:rPr lang="en-US" altLang="ko-KR" sz="2400" b="1" err="1">
                <a:solidFill>
                  <a:srgbClr val="227F80"/>
                </a:solidFill>
                <a:ea typeface="맑은 고딕"/>
              </a:rPr>
              <a:t>사용자</a:t>
            </a:r>
            <a:r>
              <a:rPr lang="en-US" altLang="ko-KR" sz="2400" b="1" dirty="0">
                <a:solidFill>
                  <a:srgbClr val="227F80"/>
                </a:solidFill>
                <a:ea typeface="맑은 고딕"/>
              </a:rPr>
              <a:t> </a:t>
            </a:r>
            <a:r>
              <a:rPr lang="en-US" altLang="ko-KR" sz="2400" b="1" err="1">
                <a:solidFill>
                  <a:srgbClr val="227F80"/>
                </a:solidFill>
                <a:ea typeface="맑은 고딕"/>
              </a:rPr>
              <a:t>페이지</a:t>
            </a:r>
            <a:r>
              <a:rPr lang="en-US" altLang="ko-KR" sz="2400" b="1" dirty="0">
                <a:solidFill>
                  <a:srgbClr val="227F80"/>
                </a:solidFill>
                <a:ea typeface="맑은 고딕"/>
              </a:rPr>
              <a:t>)</a:t>
            </a:r>
            <a:endParaRPr lang="ko-KR" altLang="en-US" sz="2400" b="1" dirty="0">
              <a:solidFill>
                <a:srgbClr val="227F80"/>
              </a:solidFill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CBCCA-9A34-448F-B23E-2955E0444207}"/>
              </a:ext>
            </a:extLst>
          </p:cNvPr>
          <p:cNvSpPr txBox="1"/>
          <p:nvPr/>
        </p:nvSpPr>
        <p:spPr>
          <a:xfrm>
            <a:off x="925199" y="1459735"/>
            <a:ext cx="9733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  <a:p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7C19F5-F66E-5E93-5714-616F02E3B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815988"/>
              </p:ext>
            </p:extLst>
          </p:nvPr>
        </p:nvGraphicFramePr>
        <p:xfrm>
          <a:off x="181852" y="1820729"/>
          <a:ext cx="11268700" cy="257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7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71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rgbClr val="227F80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227F80"/>
                          </a:solidFill>
                        </a:rPr>
                        <a:t>설명 </a:t>
                      </a:r>
                      <a:endParaRPr lang="en-US" altLang="ko-KR" sz="1800" b="1">
                        <a:solidFill>
                          <a:srgbClr val="227F8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74868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 i="0" u="none" strike="noStrike" baseline="0" noProof="0" dirty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AI </a:t>
                      </a:r>
                      <a:r>
                        <a:rPr lang="ko-KR" altLang="en-US" sz="1800" b="1" i="0" u="none" strike="noStrike" baseline="0" noProof="0" err="1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추천주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b="1" err="1">
                          <a:solidFill>
                            <a:srgbClr val="4C6676"/>
                          </a:solidFill>
                        </a:rPr>
                        <a:t>머신러닝</a:t>
                      </a:r>
                      <a:r>
                        <a:rPr lang="ko-KR" altLang="en-US" sz="1200" b="1" dirty="0">
                          <a:solidFill>
                            <a:srgbClr val="4C6676"/>
                          </a:solidFill>
                        </a:rPr>
                        <a:t> 모델을 통해 다음날 주가 상승이 예측되는 주식을 추천합니다.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b="1" dirty="0">
                          <a:solidFill>
                            <a:srgbClr val="227F80"/>
                          </a:solidFill>
                        </a:rPr>
                        <a:t>개인화 포트폴리오 </a:t>
                      </a:r>
                      <a:r>
                        <a:rPr lang="ko-KR" altLang="en-US" b="1" err="1">
                          <a:solidFill>
                            <a:srgbClr val="227F80"/>
                          </a:solidFill>
                        </a:rPr>
                        <a:t>리밸런싱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b="1" dirty="0">
                          <a:solidFill>
                            <a:srgbClr val="4C6676"/>
                          </a:solidFill>
                        </a:rPr>
                        <a:t>사용자의 투자성향, 보유 자금, 목표수익률 등의 정보를 수집, 개인화, 자동화된 포트폴리오 </a:t>
                      </a:r>
                      <a:r>
                        <a:rPr lang="ko-KR" altLang="en-US" sz="1200" b="1" err="1">
                          <a:solidFill>
                            <a:srgbClr val="4C6676"/>
                          </a:solidFill>
                        </a:rPr>
                        <a:t>리밸런싱</a:t>
                      </a:r>
                      <a:r>
                        <a:rPr lang="ko-KR" altLang="en-US" sz="1200" b="1" dirty="0">
                          <a:solidFill>
                            <a:srgbClr val="4C6676"/>
                          </a:solidFill>
                        </a:rPr>
                        <a:t> 서비스를 제공합니다.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1" i="0" u="none" strike="noStrike" noProof="0" dirty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뉴스기사 </a:t>
                      </a:r>
                      <a:r>
                        <a:rPr lang="ko-KR" altLang="en-US" sz="1800" b="1" i="0" u="none" strike="noStrike" noProof="0" dirty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감정평가</a:t>
                      </a:r>
                      <a:endParaRPr lang="ko-KR" sz="1800" b="1" i="0" u="none" strike="noStrike" noProof="0" dirty="0">
                        <a:solidFill>
                          <a:srgbClr val="227F8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1" i="0" u="none" strike="noStrike" baseline="0" noProof="0" dirty="0">
                          <a:solidFill>
                            <a:srgbClr val="4C6676"/>
                          </a:solidFill>
                          <a:latin typeface="맑은 고딕"/>
                          <a:ea typeface="맑은 고딕"/>
                        </a:rPr>
                        <a:t>NLP</a:t>
                      </a:r>
                      <a:r>
                        <a:rPr lang="ko-KR" altLang="en-US" sz="1200" b="1" i="0" u="none" strike="noStrike" baseline="0" noProof="0" dirty="0">
                          <a:solidFill>
                            <a:srgbClr val="4C6676"/>
                          </a:solidFill>
                          <a:latin typeface="맑은 고딕"/>
                          <a:ea typeface="맑은 고딕"/>
                        </a:rPr>
                        <a:t> 모델을</a:t>
                      </a:r>
                      <a:r>
                        <a:rPr lang="ko-KR" sz="1200" b="1" i="0" u="none" strike="noStrike" baseline="0" noProof="0" dirty="0">
                          <a:solidFill>
                            <a:srgbClr val="4C6676"/>
                          </a:solidFill>
                          <a:latin typeface="맑은 고딕"/>
                          <a:ea typeface="맑은 고딕"/>
                        </a:rPr>
                        <a:t> 이용, 보유 종목과 추천 종목의 뉴스 헤드라인 정보를 크롤링해 이를 호재/악재</a:t>
                      </a:r>
                      <a:r>
                        <a:rPr lang="en-US" altLang="ko-KR" sz="1200" b="1" i="0" u="none" strike="noStrike" baseline="0" noProof="0" dirty="0">
                          <a:solidFill>
                            <a:srgbClr val="4C6676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1200" b="1" i="0" u="none" strike="noStrike" baseline="0" noProof="0" dirty="0">
                          <a:solidFill>
                            <a:srgbClr val="4C6676"/>
                          </a:solidFill>
                          <a:latin typeface="맑은 고딕"/>
                          <a:ea typeface="맑은 고딕"/>
                        </a:rPr>
                        <a:t>중립으로 평가합니다</a:t>
                      </a:r>
                      <a:r>
                        <a:rPr lang="ko-KR" sz="1200" b="1" i="0" u="none" strike="noStrike" baseline="0" noProof="0" dirty="0">
                          <a:solidFill>
                            <a:srgbClr val="4C6676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01264"/>
                  </a:ext>
                </a:extLst>
              </a:tr>
              <a:tr h="2408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 dirty="0">
                          <a:solidFill>
                            <a:srgbClr val="227F80"/>
                          </a:solidFill>
                        </a:rPr>
                        <a:t>종목검색, 매수매도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1" i="0" u="none" strike="noStrike" baseline="0" noProof="0" dirty="0">
                          <a:solidFill>
                            <a:srgbClr val="4C6676"/>
                          </a:solidFill>
                          <a:latin typeface="맑은 고딕"/>
                        </a:rPr>
                        <a:t>사용자가 원하는 주식 종목의 검색과 매수 매도 기능을 제공합니다.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2040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baseline="0" noProof="0" dirty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증권 </a:t>
                      </a:r>
                      <a:r>
                        <a:rPr lang="ko-KR" altLang="en-US" sz="1800" b="1" i="0" u="none" strike="noStrike" baseline="0" noProof="0" dirty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정보</a:t>
                      </a:r>
                      <a:r>
                        <a:rPr lang="ko-KR" sz="1800" b="1" i="0" u="none" strike="noStrike" baseline="0" noProof="0" dirty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 제공</a:t>
                      </a:r>
                      <a:endParaRPr lang="ko-KR">
                        <a:solidFill>
                          <a:srgbClr val="227F8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b="1" i="0" u="none" strike="noStrike" baseline="0" noProof="0" dirty="0">
                          <a:solidFill>
                            <a:srgbClr val="4C6676"/>
                          </a:solidFill>
                          <a:latin typeface="맑은 고딕"/>
                        </a:rPr>
                        <a:t>한경데이터센터를 </a:t>
                      </a:r>
                      <a:r>
                        <a:rPr lang="ko-KR" altLang="en-US" sz="1200" b="1" i="0" u="none" strike="noStrike" baseline="0" noProof="0" err="1">
                          <a:solidFill>
                            <a:srgbClr val="4C6676"/>
                          </a:solidFill>
                          <a:latin typeface="맑은 고딕"/>
                        </a:rPr>
                        <a:t>밴치마킹</a:t>
                      </a:r>
                      <a:r>
                        <a:rPr lang="ko-KR" altLang="en-US" sz="1200" b="1" i="0" u="none" strike="noStrike" baseline="0" noProof="0" dirty="0">
                          <a:solidFill>
                            <a:srgbClr val="4C6676"/>
                          </a:solidFill>
                          <a:latin typeface="맑은 고딕"/>
                        </a:rPr>
                        <a:t>, 세계지도 세계지표, 주가현황 </a:t>
                      </a:r>
                      <a:r>
                        <a:rPr lang="ko-KR" altLang="en-US" sz="1200" b="1" i="0" u="none" strike="noStrike" baseline="0" noProof="0" err="1">
                          <a:solidFill>
                            <a:srgbClr val="4C6676"/>
                          </a:solidFill>
                          <a:latin typeface="맑은 고딕"/>
                        </a:rPr>
                        <a:t>트리맵</a:t>
                      </a:r>
                      <a:r>
                        <a:rPr lang="ko-KR" altLang="en-US" sz="1200" b="1" i="0" u="none" strike="noStrike" baseline="0" noProof="0" dirty="0">
                          <a:solidFill>
                            <a:srgbClr val="4C6676"/>
                          </a:solidFill>
                          <a:latin typeface="맑은 고딕"/>
                        </a:rPr>
                        <a:t>, 각 종목의 OHLCV 기반 </a:t>
                      </a:r>
                      <a:r>
                        <a:rPr lang="ko-KR" altLang="en-US" sz="1200" b="1" i="0" u="none" strike="noStrike" baseline="0" noProof="0" err="1">
                          <a:solidFill>
                            <a:srgbClr val="4C6676"/>
                          </a:solidFill>
                          <a:latin typeface="맑은 고딕"/>
                        </a:rPr>
                        <a:t>캔들차트</a:t>
                      </a:r>
                      <a:r>
                        <a:rPr lang="ko-KR" altLang="en-US" sz="1200" b="1" i="0" u="none" strike="noStrike" baseline="0" noProof="0" dirty="0">
                          <a:solidFill>
                            <a:srgbClr val="4C6676"/>
                          </a:solidFill>
                          <a:latin typeface="맑은 고딕"/>
                        </a:rPr>
                        <a:t> 등 증권 정보를 제공합니다.</a:t>
                      </a:r>
                      <a:endParaRPr lang="en-US" altLang="ko-KR">
                        <a:solidFill>
                          <a:srgbClr val="4C667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223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640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4154905" cy="1119926"/>
            <a:chOff x="-31489" y="18355"/>
            <a:chExt cx="4154905" cy="111992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3831498" cy="1119926"/>
              <a:chOff x="565885" y="1076559"/>
              <a:chExt cx="3831498" cy="1119926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3831498" cy="64633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600" b="1" dirty="0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03. </a:t>
                </a:r>
                <a:r>
                  <a:rPr lang="ko-KR" altLang="en-US" sz="3600" b="1" dirty="0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프로젝트 기능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14426" y="960684"/>
            <a:ext cx="506100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b="1" dirty="0">
                <a:solidFill>
                  <a:srgbClr val="227F80"/>
                </a:solidFill>
                <a:ea typeface="맑은 고딕"/>
              </a:rPr>
              <a:t>□  주요 핵심 기능 </a:t>
            </a:r>
            <a:r>
              <a:rPr lang="en-US" altLang="ko-KR" sz="2400" b="1" dirty="0">
                <a:solidFill>
                  <a:srgbClr val="227F80"/>
                </a:solidFill>
                <a:ea typeface="맑은 고딕"/>
              </a:rPr>
              <a:t>(</a:t>
            </a:r>
            <a:r>
              <a:rPr lang="en-US" altLang="ko-KR" sz="2400" b="1" err="1">
                <a:solidFill>
                  <a:srgbClr val="227F80"/>
                </a:solidFill>
                <a:ea typeface="맑은 고딕"/>
              </a:rPr>
              <a:t>관리자</a:t>
            </a:r>
            <a:r>
              <a:rPr lang="en-US" altLang="ko-KR" sz="2400" b="1" dirty="0">
                <a:solidFill>
                  <a:srgbClr val="227F80"/>
                </a:solidFill>
                <a:ea typeface="맑은 고딕"/>
              </a:rPr>
              <a:t> </a:t>
            </a:r>
            <a:r>
              <a:rPr lang="en-US" altLang="ko-KR" sz="2400" b="1" err="1">
                <a:solidFill>
                  <a:srgbClr val="227F80"/>
                </a:solidFill>
                <a:ea typeface="맑은 고딕"/>
              </a:rPr>
              <a:t>페이지</a:t>
            </a:r>
            <a:r>
              <a:rPr lang="en-US" altLang="ko-KR" sz="2400" b="1" dirty="0">
                <a:solidFill>
                  <a:srgbClr val="227F80"/>
                </a:solidFill>
                <a:ea typeface="맑은 고딕"/>
              </a:rPr>
              <a:t>)</a:t>
            </a:r>
            <a:endParaRPr lang="ko-KR" altLang="en-US" sz="2400" b="1" dirty="0">
              <a:solidFill>
                <a:srgbClr val="227F80"/>
              </a:solidFill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CBCCA-9A34-448F-B23E-2955E0444207}"/>
              </a:ext>
            </a:extLst>
          </p:cNvPr>
          <p:cNvSpPr txBox="1"/>
          <p:nvPr/>
        </p:nvSpPr>
        <p:spPr>
          <a:xfrm>
            <a:off x="925199" y="1459735"/>
            <a:ext cx="9733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  <a:p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7C19F5-F66E-5E93-5714-616F02E3B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865482"/>
              </p:ext>
            </p:extLst>
          </p:nvPr>
        </p:nvGraphicFramePr>
        <p:xfrm>
          <a:off x="193486" y="1820729"/>
          <a:ext cx="11268703" cy="248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1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7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rgbClr val="227F80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1" dirty="0">
                          <a:solidFill>
                            <a:srgbClr val="227F80"/>
                          </a:solidFill>
                        </a:rPr>
                        <a:t>설명 </a:t>
                      </a:r>
                      <a:endParaRPr lang="en-US" altLang="ko-KR" sz="1800" b="1">
                        <a:solidFill>
                          <a:srgbClr val="227F8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74868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 i="0" u="none" strike="noStrike" baseline="0" noProof="0" dirty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모델 성능 확인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b="1" dirty="0">
                          <a:solidFill>
                            <a:srgbClr val="4C6676"/>
                          </a:solidFill>
                        </a:rPr>
                        <a:t>추천 알고리즘, </a:t>
                      </a:r>
                      <a:r>
                        <a:rPr lang="ko-KR" altLang="en-US" sz="1200" b="1" err="1">
                          <a:solidFill>
                            <a:srgbClr val="4C6676"/>
                          </a:solidFill>
                        </a:rPr>
                        <a:t>리밸런싱</a:t>
                      </a:r>
                      <a:r>
                        <a:rPr lang="ko-KR" altLang="en-US" sz="1200" b="1" dirty="0">
                          <a:solidFill>
                            <a:srgbClr val="4C6676"/>
                          </a:solidFill>
                        </a:rPr>
                        <a:t> 알고리즘의 성능을 확인합니다.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b="1" dirty="0">
                          <a:solidFill>
                            <a:srgbClr val="227F80"/>
                          </a:solidFill>
                        </a:rPr>
                        <a:t>모델 업데이트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b="1" dirty="0">
                          <a:solidFill>
                            <a:srgbClr val="4C6676"/>
                          </a:solidFill>
                        </a:rPr>
                        <a:t>추가 수집된 데이터를 바탕으로 AI 모델의 업데이트를 요청합니다.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 dirty="0">
                          <a:solidFill>
                            <a:srgbClr val="227F80"/>
                          </a:solidFill>
                        </a:rPr>
                        <a:t>데이터 수집 현황 확인</a:t>
                      </a:r>
                      <a:endParaRPr lang="ko-KR" sz="1800" b="0" i="0" u="none" strike="noStrike" noProof="0">
                        <a:solidFill>
                          <a:srgbClr val="227F8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ko-KR" sz="1200" b="1" i="0" u="none" strike="noStrike" baseline="0" noProof="0" dirty="0">
                          <a:solidFill>
                            <a:srgbClr val="4C6676"/>
                          </a:solidFill>
                          <a:latin typeface="맑은 고딕"/>
                          <a:ea typeface="맑은 고딕"/>
                        </a:rPr>
                        <a:t>주가정보</a:t>
                      </a:r>
                      <a:r>
                        <a:rPr lang="en-US" altLang="ko-KR" sz="1200" b="1" i="0" u="none" strike="noStrike" baseline="0" noProof="0" dirty="0">
                          <a:solidFill>
                            <a:srgbClr val="4C6676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200" b="1" i="0" u="none" strike="noStrike" baseline="0" noProof="0" dirty="0">
                          <a:solidFill>
                            <a:srgbClr val="4C6676"/>
                          </a:solidFill>
                          <a:latin typeface="맑은 고딕"/>
                          <a:ea typeface="맑은 고딕"/>
                        </a:rPr>
                        <a:t> 뉴스 기사 등의 외부 데이터 수집 현황을 확인합니다.</a:t>
                      </a:r>
                      <a:endParaRPr lang="ko-KR" sz="1200" b="1" i="0" u="none" strike="noStrike" baseline="0" noProof="0" dirty="0">
                        <a:solidFill>
                          <a:srgbClr val="4C66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01264"/>
                  </a:ext>
                </a:extLst>
              </a:tr>
              <a:tr h="2408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 dirty="0">
                          <a:solidFill>
                            <a:srgbClr val="227F80"/>
                          </a:solidFill>
                        </a:rPr>
                        <a:t>신고 오류 확인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1" i="0" u="none" strike="noStrike" baseline="0" noProof="0" dirty="0">
                          <a:solidFill>
                            <a:srgbClr val="4C6676"/>
                          </a:solidFill>
                          <a:latin typeface="맑은 고딕"/>
                        </a:rPr>
                        <a:t>서비스 운영 과정에서 발생한 오류를 수집, 이를 확인합니다.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2040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i="0" u="none" strike="noStrike" baseline="0" noProof="0" dirty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로그</a:t>
                      </a:r>
                      <a:r>
                        <a:rPr lang="ko-KR" altLang="en-US" sz="1800" b="1" i="0" u="none" strike="noStrike" baseline="0" noProof="0" dirty="0">
                          <a:solidFill>
                            <a:srgbClr val="227F80"/>
                          </a:solidFill>
                        </a:rPr>
                        <a:t> 확인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200" b="1" i="0" u="none" strike="noStrike" baseline="0" noProof="0" dirty="0">
                          <a:solidFill>
                            <a:srgbClr val="4C6676"/>
                          </a:solidFill>
                          <a:latin typeface="맑은 고딕"/>
                        </a:rPr>
                        <a:t>사용자가 서비스를 이용하는 과정에서 발생한 로그를 수집, 이를 확인합니다.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223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640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72</Words>
  <Application>Microsoft Office PowerPoint</Application>
  <PresentationFormat>와이드스크린</PresentationFormat>
  <Paragraphs>37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voyager</dc:creator>
  <cp:lastModifiedBy>장석주</cp:lastModifiedBy>
  <cp:revision>908</cp:revision>
  <dcterms:created xsi:type="dcterms:W3CDTF">2017-12-08T06:06:09Z</dcterms:created>
  <dcterms:modified xsi:type="dcterms:W3CDTF">2023-07-21T03:46:46Z</dcterms:modified>
</cp:coreProperties>
</file>